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853" autoAdjust="0"/>
  </p:normalViewPr>
  <p:slideViewPr>
    <p:cSldViewPr snapToGrid="0">
      <p:cViewPr varScale="1">
        <p:scale>
          <a:sx n="62" d="100"/>
          <a:sy n="62" d="100"/>
        </p:scale>
        <p:origin x="5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97992-A5B3-4CD2-98C0-602DF18A4747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53AEA-734F-49AA-8EFB-86A832FB8D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811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Free template from PPTVBA.com</a:t>
            </a:r>
          </a:p>
          <a:p>
            <a:r>
              <a:rPr lang="en-IN" dirty="0"/>
              <a:t>https://youtu.be/Csh4rwXhPKM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853AEA-734F-49AA-8EFB-86A832FB8D86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1077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142B4-77D6-42E6-8376-3BA2AB2F5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A2FD58-298D-47FF-8C3B-E6FA74ABE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A664D-4E93-476E-80CE-1AC2F3E8A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435D-0802-4356-8EF6-4DDEF3B6930B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5704A-F13E-4BA0-89B5-B782B4C2E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23B14-5348-4304-8311-48B16286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BB00A-A1DC-4A59-B671-D9EDE91F9E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697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2EE3E-7524-4C2D-AD30-0C8FCC79A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8105AF-1379-4B01-9316-75025ABBF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CEBA5-04CD-4ED4-A57B-09C762E55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435D-0802-4356-8EF6-4DDEF3B6930B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ACD8E-8FAE-4635-8550-F8A0FA4F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7D41E-A4B6-40D0-A679-BCB551D7D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BB00A-A1DC-4A59-B671-D9EDE91F9E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534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B24629-84FC-41E7-87FC-776FA94E25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1E63A-D917-4AC1-A92F-1649E1F46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CB213-7C70-4DE0-B1E7-93203AA4D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435D-0802-4356-8EF6-4DDEF3B6930B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92E00-2E04-4451-A006-9B26055E5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403AF-1B17-4CB4-8A34-2F599A91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BB00A-A1DC-4A59-B671-D9EDE91F9E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776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69B35-538D-40A8-BD70-3D24CF44C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BE2E9-1CFB-499E-AB3B-B01B1FC0C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1DA2A-31D1-46D1-A2E1-DD51E7538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435D-0802-4356-8EF6-4DDEF3B6930B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E4EA6-CA1C-41B3-8FB2-0C121626C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10EC6-B720-4D90-B595-F81551558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BB00A-A1DC-4A59-B671-D9EDE91F9E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347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4E715-F790-40DA-B070-591C7DFE7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AA737-DCF8-4EC1-9A14-D268C213A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8F8A4-7EA7-4401-8A71-85F6C3699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435D-0802-4356-8EF6-4DDEF3B6930B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741AA-DBFB-4570-8BED-9B0116634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D5F27-885A-42D6-A7C0-8667BD549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BB00A-A1DC-4A59-B671-D9EDE91F9E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340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D9F44-DFEF-499F-922E-7B03D6611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B6774-8765-433B-A812-FEE3F8729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E6B08F-B50E-47CF-9BA3-37E4BD17A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DD7160-FDFA-41DD-80CB-368A65726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435D-0802-4356-8EF6-4DDEF3B6930B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3B2D7-9EE5-4EBA-B5DE-39346CFDD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80546-221C-4230-BF88-D02D7E6AB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BB00A-A1DC-4A59-B671-D9EDE91F9E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852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62AED-CDDC-4135-84D4-158DBEB3A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B7411-EA4C-47A2-A11B-BDA7306EA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D7011-3F1B-4511-87F6-CA9D177C6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3D1B21-2492-4F38-BAD1-12F86ABA11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CFF00-52CB-4A22-BB97-B6781ECA21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B9A2F9-9715-42A3-AE21-EE9ED7BF5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435D-0802-4356-8EF6-4DDEF3B6930B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F8393D-0474-4AA9-A736-85B8FB25F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0E0F38-468F-4087-9963-1BA04949C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BB00A-A1DC-4A59-B671-D9EDE91F9E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554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2704-B417-4767-AA6C-C5A6F0301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3FAC92-426B-4CFB-8006-164580AEF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435D-0802-4356-8EF6-4DDEF3B6930B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54060-6AE4-4D57-822B-7AC592A72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F70F30-1D8A-4AA0-8DD8-2CC5F3506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BB00A-A1DC-4A59-B671-D9EDE91F9E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607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0475E6-D758-41AE-AF82-F830500B6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435D-0802-4356-8EF6-4DDEF3B6930B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BC6E43-6C7B-40FE-8FE4-2A79D813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DD44D3-A638-4F65-8A36-DEB5AE5B3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BB00A-A1DC-4A59-B671-D9EDE91F9E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657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3E6BC-B785-4BD3-A281-415A00473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39FBD-D789-4DF2-B9C1-F26806C56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B6F376-B194-4AFA-9202-CE319DA73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6097C-90D5-4F0A-8EA9-47E5472A1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435D-0802-4356-8EF6-4DDEF3B6930B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B41A7-D1FD-4626-9C77-962542D05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81279-C123-4206-971C-27778DD59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BB00A-A1DC-4A59-B671-D9EDE91F9E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816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663C2-32C9-49C2-8401-A3DDF412A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5E006B-5613-4EC8-8D9E-72195F026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3DEF3-7BB6-458B-B0E9-7AC013BE3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90E287-BC66-4729-B579-B268FB29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435D-0802-4356-8EF6-4DDEF3B6930B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51E0A-1E32-491B-B42F-F5DAFBCBA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B9D90-683E-4A77-8A7A-3215292BB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BB00A-A1DC-4A59-B671-D9EDE91F9E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4072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7FB9D0-E5BB-4E52-99A7-F0BBBB832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DBA5F-59D2-44DB-9E30-244CE689F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D25A9-4CC6-4B24-ADA2-AED81CEF23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D435D-0802-4356-8EF6-4DDEF3B6930B}" type="datetimeFigureOut">
              <a:rPr lang="en-IN" smtClean="0"/>
              <a:t>10-08-2022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69F4D-3A0C-414A-807D-0E29C7477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2EC7A-3F77-40A5-A477-BB25000F0D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BB00A-A1DC-4A59-B671-D9EDE91F9E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939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sh4rwXhPK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B4F2197-AF95-4AC6-A29E-F0060323BB15}"/>
              </a:ext>
            </a:extLst>
          </p:cNvPr>
          <p:cNvSpPr/>
          <p:nvPr/>
        </p:nvSpPr>
        <p:spPr>
          <a:xfrm>
            <a:off x="599768" y="983226"/>
            <a:ext cx="10923638" cy="1042219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1. </a:t>
            </a:r>
            <a:endParaRPr lang="en-IN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EAF643-1786-4548-9FC8-0ABA9E16F7BB}"/>
              </a:ext>
            </a:extLst>
          </p:cNvPr>
          <p:cNvSpPr/>
          <p:nvPr/>
        </p:nvSpPr>
        <p:spPr>
          <a:xfrm>
            <a:off x="1258529" y="983226"/>
            <a:ext cx="8288594" cy="1042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en-US" sz="2400" dirty="0">
                <a:latin typeface="Century Gothic" panose="020B0502020202020204" pitchFamily="34" charset="0"/>
              </a:rPr>
              <a:t>Earth is a habitable planet</a:t>
            </a:r>
            <a:endParaRPr lang="en-IN" sz="2400" dirty="0">
              <a:latin typeface="Century Gothic" panose="020B0502020202020204" pitchFamily="34" charset="0"/>
            </a:endParaRPr>
          </a:p>
        </p:txBody>
      </p:sp>
      <p:sp>
        <p:nvSpPr>
          <p:cNvPr id="8" name="cIcon">
            <a:extLst>
              <a:ext uri="{FF2B5EF4-FFF2-40B4-BE49-F238E27FC236}">
                <a16:creationId xmlns:a16="http://schemas.microsoft.com/office/drawing/2014/main" id="{B8D28226-2639-4B97-B311-7E19F1D41FFD}"/>
              </a:ext>
            </a:extLst>
          </p:cNvPr>
          <p:cNvSpPr/>
          <p:nvPr/>
        </p:nvSpPr>
        <p:spPr>
          <a:xfrm rot="1679857" flipH="1">
            <a:off x="9909556" y="1277745"/>
            <a:ext cx="244836" cy="405110"/>
          </a:xfrm>
          <a:prstGeom prst="corner">
            <a:avLst>
              <a:gd name="adj1" fmla="val 24556"/>
              <a:gd name="adj2" fmla="val 27632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wIcon">
            <a:extLst>
              <a:ext uri="{FF2B5EF4-FFF2-40B4-BE49-F238E27FC236}">
                <a16:creationId xmlns:a16="http://schemas.microsoft.com/office/drawing/2014/main" id="{3FAF4DE9-6DD3-480E-8C34-14C0619327A9}"/>
              </a:ext>
            </a:extLst>
          </p:cNvPr>
          <p:cNvSpPr/>
          <p:nvPr/>
        </p:nvSpPr>
        <p:spPr>
          <a:xfrm>
            <a:off x="10772343" y="1246524"/>
            <a:ext cx="515620" cy="515620"/>
          </a:xfrm>
          <a:prstGeom prst="mathMultiply">
            <a:avLst>
              <a:gd name="adj1" fmla="val 9234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cCircle">
            <a:extLst>
              <a:ext uri="{FF2B5EF4-FFF2-40B4-BE49-F238E27FC236}">
                <a16:creationId xmlns:a16="http://schemas.microsoft.com/office/drawing/2014/main" id="{D28B9B76-7C5F-4C9C-B349-5A58EEE48148}"/>
              </a:ext>
            </a:extLst>
          </p:cNvPr>
          <p:cNvSpPr/>
          <p:nvPr/>
        </p:nvSpPr>
        <p:spPr>
          <a:xfrm>
            <a:off x="9742784" y="1215143"/>
            <a:ext cx="578383" cy="57838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wCircle">
            <a:extLst>
              <a:ext uri="{FF2B5EF4-FFF2-40B4-BE49-F238E27FC236}">
                <a16:creationId xmlns:a16="http://schemas.microsoft.com/office/drawing/2014/main" id="{3AD3AA18-B5CB-4B91-8B77-05C587F5F16F}"/>
              </a:ext>
            </a:extLst>
          </p:cNvPr>
          <p:cNvSpPr/>
          <p:nvPr/>
        </p:nvSpPr>
        <p:spPr>
          <a:xfrm>
            <a:off x="10740962" y="1215143"/>
            <a:ext cx="578383" cy="57838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vealAnswer">
            <a:extLst>
              <a:ext uri="{FF2B5EF4-FFF2-40B4-BE49-F238E27FC236}">
                <a16:creationId xmlns:a16="http://schemas.microsoft.com/office/drawing/2014/main" id="{57EBC174-4A0B-4FCF-9916-CAC5B5E3B137}"/>
              </a:ext>
            </a:extLst>
          </p:cNvPr>
          <p:cNvSpPr/>
          <p:nvPr/>
        </p:nvSpPr>
        <p:spPr>
          <a:xfrm>
            <a:off x="9042269" y="6116594"/>
            <a:ext cx="2495032" cy="47593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Reveal Answer</a:t>
            </a:r>
            <a:endParaRPr lang="en-IN" dirty="0"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D954C7-CBE5-4E18-85BF-421D86BC68A3}"/>
              </a:ext>
            </a:extLst>
          </p:cNvPr>
          <p:cNvSpPr txBox="1"/>
          <p:nvPr/>
        </p:nvSpPr>
        <p:spPr>
          <a:xfrm>
            <a:off x="9752089" y="613892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YES</a:t>
            </a:r>
            <a:endParaRPr lang="en-IN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AA0783-6F53-4189-8D8C-9F5DDC651990}"/>
              </a:ext>
            </a:extLst>
          </p:cNvPr>
          <p:cNvSpPr txBox="1"/>
          <p:nvPr/>
        </p:nvSpPr>
        <p:spPr>
          <a:xfrm>
            <a:off x="10776686" y="613892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NO</a:t>
            </a:r>
            <a:endParaRPr lang="en-IN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7CE0289-662F-4B30-B8A7-57103CE9FFD3}"/>
              </a:ext>
            </a:extLst>
          </p:cNvPr>
          <p:cNvSpPr/>
          <p:nvPr/>
        </p:nvSpPr>
        <p:spPr>
          <a:xfrm>
            <a:off x="599768" y="2257362"/>
            <a:ext cx="10923638" cy="1042219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2. </a:t>
            </a:r>
            <a:endParaRPr lang="en-IN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3DD061-3BB6-4164-817B-644049EFCD01}"/>
              </a:ext>
            </a:extLst>
          </p:cNvPr>
          <p:cNvSpPr/>
          <p:nvPr/>
        </p:nvSpPr>
        <p:spPr>
          <a:xfrm>
            <a:off x="1258529" y="2257362"/>
            <a:ext cx="8288594" cy="1042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en-US" sz="2400" dirty="0">
                <a:latin typeface="Century Gothic" panose="020B0502020202020204" pitchFamily="34" charset="0"/>
              </a:rPr>
              <a:t>We have 7 days in a week</a:t>
            </a:r>
            <a:endParaRPr lang="en-IN" sz="2400" dirty="0">
              <a:latin typeface="Century Gothic" panose="020B0502020202020204" pitchFamily="34" charset="0"/>
            </a:endParaRPr>
          </a:p>
        </p:txBody>
      </p:sp>
      <p:sp>
        <p:nvSpPr>
          <p:cNvPr id="15" name="cIcon">
            <a:extLst>
              <a:ext uri="{FF2B5EF4-FFF2-40B4-BE49-F238E27FC236}">
                <a16:creationId xmlns:a16="http://schemas.microsoft.com/office/drawing/2014/main" id="{D9938515-4035-42EA-B97F-83312E2ACEA3}"/>
              </a:ext>
            </a:extLst>
          </p:cNvPr>
          <p:cNvSpPr/>
          <p:nvPr/>
        </p:nvSpPr>
        <p:spPr>
          <a:xfrm rot="1679857" flipH="1">
            <a:off x="9909556" y="2551881"/>
            <a:ext cx="244836" cy="405110"/>
          </a:xfrm>
          <a:prstGeom prst="corner">
            <a:avLst>
              <a:gd name="adj1" fmla="val 24556"/>
              <a:gd name="adj2" fmla="val 27632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wIcon">
            <a:extLst>
              <a:ext uri="{FF2B5EF4-FFF2-40B4-BE49-F238E27FC236}">
                <a16:creationId xmlns:a16="http://schemas.microsoft.com/office/drawing/2014/main" id="{C64CB355-8E12-4868-88D4-BC3FBA4A08BA}"/>
              </a:ext>
            </a:extLst>
          </p:cNvPr>
          <p:cNvSpPr/>
          <p:nvPr/>
        </p:nvSpPr>
        <p:spPr>
          <a:xfrm>
            <a:off x="10772343" y="2520660"/>
            <a:ext cx="515620" cy="515620"/>
          </a:xfrm>
          <a:prstGeom prst="mathMultiply">
            <a:avLst>
              <a:gd name="adj1" fmla="val 9234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cCircle">
            <a:extLst>
              <a:ext uri="{FF2B5EF4-FFF2-40B4-BE49-F238E27FC236}">
                <a16:creationId xmlns:a16="http://schemas.microsoft.com/office/drawing/2014/main" id="{D38C934E-6EC6-425A-8F3B-E2B89FFD7C1D}"/>
              </a:ext>
            </a:extLst>
          </p:cNvPr>
          <p:cNvSpPr/>
          <p:nvPr/>
        </p:nvSpPr>
        <p:spPr>
          <a:xfrm>
            <a:off x="9742784" y="2489279"/>
            <a:ext cx="578383" cy="57838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wCircle">
            <a:extLst>
              <a:ext uri="{FF2B5EF4-FFF2-40B4-BE49-F238E27FC236}">
                <a16:creationId xmlns:a16="http://schemas.microsoft.com/office/drawing/2014/main" id="{27677DEE-9798-4570-A140-F1E9E6CF4933}"/>
              </a:ext>
            </a:extLst>
          </p:cNvPr>
          <p:cNvSpPr/>
          <p:nvPr/>
        </p:nvSpPr>
        <p:spPr>
          <a:xfrm>
            <a:off x="10740962" y="2489279"/>
            <a:ext cx="578383" cy="57838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E4FCE66-8F44-48C0-B1C3-44EA8E1DBB93}"/>
              </a:ext>
            </a:extLst>
          </p:cNvPr>
          <p:cNvSpPr/>
          <p:nvPr/>
        </p:nvSpPr>
        <p:spPr>
          <a:xfrm>
            <a:off x="599768" y="3499301"/>
            <a:ext cx="10923638" cy="1042219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3. </a:t>
            </a:r>
            <a:endParaRPr lang="en-IN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AB262A2-685C-4D4B-A951-B384E8C52B5F}"/>
              </a:ext>
            </a:extLst>
          </p:cNvPr>
          <p:cNvSpPr/>
          <p:nvPr/>
        </p:nvSpPr>
        <p:spPr>
          <a:xfrm>
            <a:off x="1258529" y="3499301"/>
            <a:ext cx="8288594" cy="1042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en-US" sz="2400" dirty="0">
                <a:latin typeface="Century Gothic" panose="020B0502020202020204" pitchFamily="34" charset="0"/>
              </a:rPr>
              <a:t>We have 13 months in a year</a:t>
            </a:r>
            <a:endParaRPr lang="en-IN" sz="2400" dirty="0">
              <a:latin typeface="Century Gothic" panose="020B0502020202020204" pitchFamily="34" charset="0"/>
            </a:endParaRPr>
          </a:p>
        </p:txBody>
      </p:sp>
      <p:sp>
        <p:nvSpPr>
          <p:cNvPr id="21" name="cIcon">
            <a:extLst>
              <a:ext uri="{FF2B5EF4-FFF2-40B4-BE49-F238E27FC236}">
                <a16:creationId xmlns:a16="http://schemas.microsoft.com/office/drawing/2014/main" id="{4143BA86-DABA-46B5-A27B-F5AE8041A5EA}"/>
              </a:ext>
            </a:extLst>
          </p:cNvPr>
          <p:cNvSpPr/>
          <p:nvPr/>
        </p:nvSpPr>
        <p:spPr>
          <a:xfrm rot="1679857" flipH="1">
            <a:off x="10907734" y="3793820"/>
            <a:ext cx="244836" cy="405110"/>
          </a:xfrm>
          <a:prstGeom prst="corner">
            <a:avLst>
              <a:gd name="adj1" fmla="val 24556"/>
              <a:gd name="adj2" fmla="val 27632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wIcon">
            <a:extLst>
              <a:ext uri="{FF2B5EF4-FFF2-40B4-BE49-F238E27FC236}">
                <a16:creationId xmlns:a16="http://schemas.microsoft.com/office/drawing/2014/main" id="{36132A90-65A0-46C7-9450-8CC3E125FD5B}"/>
              </a:ext>
            </a:extLst>
          </p:cNvPr>
          <p:cNvSpPr/>
          <p:nvPr/>
        </p:nvSpPr>
        <p:spPr>
          <a:xfrm>
            <a:off x="9774165" y="3762599"/>
            <a:ext cx="515620" cy="515620"/>
          </a:xfrm>
          <a:prstGeom prst="mathMultiply">
            <a:avLst>
              <a:gd name="adj1" fmla="val 9234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cCircle">
            <a:extLst>
              <a:ext uri="{FF2B5EF4-FFF2-40B4-BE49-F238E27FC236}">
                <a16:creationId xmlns:a16="http://schemas.microsoft.com/office/drawing/2014/main" id="{1E8A9B3A-D66B-4D48-AF79-6577897C7616}"/>
              </a:ext>
            </a:extLst>
          </p:cNvPr>
          <p:cNvSpPr/>
          <p:nvPr/>
        </p:nvSpPr>
        <p:spPr>
          <a:xfrm>
            <a:off x="10740962" y="3731218"/>
            <a:ext cx="578383" cy="57838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" name="wCircle">
            <a:extLst>
              <a:ext uri="{FF2B5EF4-FFF2-40B4-BE49-F238E27FC236}">
                <a16:creationId xmlns:a16="http://schemas.microsoft.com/office/drawing/2014/main" id="{157576B3-31BC-46C6-A725-1947C7015C62}"/>
              </a:ext>
            </a:extLst>
          </p:cNvPr>
          <p:cNvSpPr/>
          <p:nvPr/>
        </p:nvSpPr>
        <p:spPr>
          <a:xfrm>
            <a:off x="9742784" y="3731218"/>
            <a:ext cx="578383" cy="57838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31B20B1-FE76-44F6-B6C8-521681060C38}"/>
              </a:ext>
            </a:extLst>
          </p:cNvPr>
          <p:cNvSpPr/>
          <p:nvPr/>
        </p:nvSpPr>
        <p:spPr>
          <a:xfrm>
            <a:off x="599768" y="4687037"/>
            <a:ext cx="10923638" cy="1042219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4. </a:t>
            </a:r>
            <a:endParaRPr lang="en-IN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12452E-E996-4AC9-9D4F-613D97C41F81}"/>
              </a:ext>
            </a:extLst>
          </p:cNvPr>
          <p:cNvSpPr/>
          <p:nvPr/>
        </p:nvSpPr>
        <p:spPr>
          <a:xfrm>
            <a:off x="1258529" y="4687037"/>
            <a:ext cx="8288594" cy="1042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en-US" sz="2400" dirty="0">
                <a:latin typeface="Century Gothic" panose="020B0502020202020204" pitchFamily="34" charset="0"/>
              </a:rPr>
              <a:t>1 minute is equal to 60 seconds</a:t>
            </a:r>
            <a:endParaRPr lang="en-IN" sz="2400" dirty="0">
              <a:latin typeface="Century Gothic" panose="020B0502020202020204" pitchFamily="34" charset="0"/>
            </a:endParaRPr>
          </a:p>
        </p:txBody>
      </p:sp>
      <p:sp>
        <p:nvSpPr>
          <p:cNvPr id="27" name="cIcon">
            <a:extLst>
              <a:ext uri="{FF2B5EF4-FFF2-40B4-BE49-F238E27FC236}">
                <a16:creationId xmlns:a16="http://schemas.microsoft.com/office/drawing/2014/main" id="{8F7ADFEE-A52F-4940-9478-65638863C469}"/>
              </a:ext>
            </a:extLst>
          </p:cNvPr>
          <p:cNvSpPr/>
          <p:nvPr/>
        </p:nvSpPr>
        <p:spPr>
          <a:xfrm rot="1679857" flipH="1">
            <a:off x="9909556" y="4981556"/>
            <a:ext cx="244836" cy="405110"/>
          </a:xfrm>
          <a:prstGeom prst="corner">
            <a:avLst>
              <a:gd name="adj1" fmla="val 24556"/>
              <a:gd name="adj2" fmla="val 27632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wIcon">
            <a:extLst>
              <a:ext uri="{FF2B5EF4-FFF2-40B4-BE49-F238E27FC236}">
                <a16:creationId xmlns:a16="http://schemas.microsoft.com/office/drawing/2014/main" id="{FC7BFF36-F5DB-46CC-B459-ABF1F01D9655}"/>
              </a:ext>
            </a:extLst>
          </p:cNvPr>
          <p:cNvSpPr/>
          <p:nvPr/>
        </p:nvSpPr>
        <p:spPr>
          <a:xfrm>
            <a:off x="10772343" y="4950335"/>
            <a:ext cx="515620" cy="515620"/>
          </a:xfrm>
          <a:prstGeom prst="mathMultiply">
            <a:avLst>
              <a:gd name="adj1" fmla="val 9234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cCircle">
            <a:extLst>
              <a:ext uri="{FF2B5EF4-FFF2-40B4-BE49-F238E27FC236}">
                <a16:creationId xmlns:a16="http://schemas.microsoft.com/office/drawing/2014/main" id="{7F09E1C7-14F8-4BDD-BA80-C005A9B18A3B}"/>
              </a:ext>
            </a:extLst>
          </p:cNvPr>
          <p:cNvSpPr/>
          <p:nvPr/>
        </p:nvSpPr>
        <p:spPr>
          <a:xfrm>
            <a:off x="9742784" y="4918954"/>
            <a:ext cx="578383" cy="57838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0" name="wCircle">
            <a:extLst>
              <a:ext uri="{FF2B5EF4-FFF2-40B4-BE49-F238E27FC236}">
                <a16:creationId xmlns:a16="http://schemas.microsoft.com/office/drawing/2014/main" id="{501269A0-349A-4DAD-B494-2D7B2C7CB224}"/>
              </a:ext>
            </a:extLst>
          </p:cNvPr>
          <p:cNvSpPr/>
          <p:nvPr/>
        </p:nvSpPr>
        <p:spPr>
          <a:xfrm>
            <a:off x="10740962" y="4918954"/>
            <a:ext cx="578383" cy="57838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946172C-0A54-444D-B3FE-27B07D424B24}"/>
              </a:ext>
            </a:extLst>
          </p:cNvPr>
          <p:cNvSpPr/>
          <p:nvPr/>
        </p:nvSpPr>
        <p:spPr>
          <a:xfrm>
            <a:off x="634554" y="17602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Free template from PPTVBA.com</a:t>
            </a:r>
          </a:p>
          <a:p>
            <a:r>
              <a:rPr lang="en-IN" dirty="0">
                <a:solidFill>
                  <a:schemeClr val="bg1"/>
                </a:solidFill>
                <a:hlinkClick r:id="rId3"/>
              </a:rPr>
              <a:t>https://youtu.be</a:t>
            </a:r>
            <a:r>
              <a:rPr lang="en-IN">
                <a:solidFill>
                  <a:schemeClr val="bg1"/>
                </a:solidFill>
                <a:hlinkClick r:id="rId3"/>
              </a:rPr>
              <a:t>/Csh4rwXhPKM</a:t>
            </a:r>
            <a:r>
              <a:rPr lang="en-IN">
                <a:solidFill>
                  <a:schemeClr val="bg1"/>
                </a:solidFill>
              </a:rPr>
              <a:t> </a:t>
            </a:r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4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6" grpId="0" animBg="1"/>
      <p:bldP spid="6" grpId="1" animBg="1"/>
      <p:bldP spid="7" grpId="0" animBg="1"/>
      <p:bldP spid="7" grpId="1" animBg="1"/>
      <p:bldP spid="15" grpId="0" animBg="1"/>
      <p:bldP spid="16" grpId="0" animBg="1"/>
      <p:bldP spid="17" grpId="0" animBg="1"/>
      <p:bldP spid="17" grpId="1" animBg="1"/>
      <p:bldP spid="18" grpId="0" animBg="1"/>
      <p:bldP spid="18" grpId="1" animBg="1"/>
      <p:bldP spid="21" grpId="0" animBg="1"/>
      <p:bldP spid="22" grpId="0" animBg="1"/>
      <p:bldP spid="23" grpId="0" animBg="1"/>
      <p:bldP spid="23" grpId="1" animBg="1"/>
      <p:bldP spid="24" grpId="0" animBg="1"/>
      <p:bldP spid="24" grpId="1" animBg="1"/>
      <p:bldP spid="27" grpId="0" animBg="1"/>
      <p:bldP spid="28" grpId="0" animBg="1"/>
      <p:bldP spid="29" grpId="0" animBg="1"/>
      <p:bldP spid="29" grpId="1" animBg="1"/>
      <p:bldP spid="30" grpId="0" animBg="1"/>
      <p:bldP spid="3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65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Bhavesh Shaha</dc:creator>
  <cp:lastModifiedBy>Bhavesh Shaha</cp:lastModifiedBy>
  <cp:revision>10</cp:revision>
  <dcterms:created xsi:type="dcterms:W3CDTF">2021-01-08T10:28:30Z</dcterms:created>
  <dcterms:modified xsi:type="dcterms:W3CDTF">2022-08-10T14:10:57Z</dcterms:modified>
</cp:coreProperties>
</file>