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58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043" autoAdjust="0"/>
  </p:normalViewPr>
  <p:slideViewPr>
    <p:cSldViewPr snapToGrid="0">
      <p:cViewPr varScale="1">
        <p:scale>
          <a:sx n="71" d="100"/>
          <a:sy n="71" d="100"/>
        </p:scale>
        <p:origin x="10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2D109-C1DF-47A4-81A4-B26B1884C692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795-B1A8-413E-88FB-BF9FE99541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27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game is brought to you by www.pptvba.com</a:t>
            </a:r>
          </a:p>
          <a:p>
            <a:endParaRPr lang="en-IN" dirty="0"/>
          </a:p>
          <a:p>
            <a:r>
              <a:rPr lang="en-US" dirty="0"/>
              <a:t>Please add the correct hyperlink to the smaller grey circle manually.</a:t>
            </a:r>
          </a:p>
          <a:p>
            <a:r>
              <a:rPr lang="en-US" dirty="0"/>
              <a:t>If you’d like the premium version where the hyperlinks are automatically added, contact me: bhavshaha@gmail.com or contact@pptvba.com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8795-B1A8-413E-88FB-BF9FE995416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85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 free to edit the position of your answer boxes manually.</a:t>
            </a:r>
          </a:p>
          <a:p>
            <a:r>
              <a:rPr lang="en-US" dirty="0"/>
              <a:t>If you’d like to automatically shuffle the answer options in just one-click, contact me: bhavshaha@gmail.com or contact@pptvba.com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28795-B1A8-413E-88FB-BF9FE995416C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82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2999-6DCF-41E0-B4A4-B2B3F7D4D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F12C0-82F1-499F-87E5-981DFF6F8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2A06F-751B-48EC-B63D-90CF904E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9A4D2-7814-45DB-AAF1-563A9E01F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032F0-8437-4F2E-B751-34ED4148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9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7884-A679-493C-8064-F033EFEB2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D25F0-5532-40FE-AD39-77E48D938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2BFAD-942D-4923-9B38-2F8C0616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DE9C-05A1-45A1-B1B7-22EF2979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2B91B-23E0-4B55-AF44-B5A36D1B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71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931B5D-1001-43E5-A910-D70A62238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096F5-1D9B-458E-91AF-4FAFAC3CC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A50EC-E2DD-4D9A-BACE-E2012D3C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B5339-1243-4E56-B6C8-665A63DF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00A4E-D989-42B4-BA89-0C074CC5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790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9704-751E-4128-846B-E8016D62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28445-EFF1-4602-BE19-01D97C4A8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08758-DAA5-4EDC-AAB3-454D2E58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4875F-855E-406F-A981-5176A621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B5D5D-1A35-4901-AB0C-915754D5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67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2996-7323-4C0C-96BB-0CA65767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11EA0-7A5C-4CB1-B89A-E41D11DC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558B-7E11-44FD-9043-98633DD3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6B58-1DA4-4168-A0E7-B44837CE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17553-199D-4D82-997B-C75D3B2A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02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C0B7-B217-4D30-8C9F-A1C9C22B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BFC7-A7DD-464C-8112-98303637D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CA328-2276-4664-8A40-8A619A24B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80F46-4272-47E3-A66A-971F5032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855B4-F057-4E7C-94C6-0A59158D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D5875-9B88-4F76-9A0D-95CC9C6D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6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BCD98-CA99-4948-B2B5-E00CA15A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18A09-D066-4CDA-8271-183A4194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DB3AF-E92A-4297-9B92-357957CF4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BC-CF41-4688-B7EE-9B3F19E01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07144C-2299-4E77-9A4B-8E000953F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3D0F29-7910-4EC7-A1E2-46B0843F1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613BB-2756-4B58-A862-7D9F872C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8F47B-1726-4C77-86AC-0BBB74F3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24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7B61-4051-471D-AFE9-FE5E232C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838C8-5D6A-4E17-A3B8-3F7D9CB1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525A7-3F6C-4961-8B89-F8E5011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8F1A7-A20D-4AE6-A70A-88E1E03B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936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BC56B-C370-4C7D-BA0F-C756B1A8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74515-56BA-4DE3-A079-2DFDC6DC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66C53-C1FE-4272-BECF-6940943A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284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F42C-D5E6-4AEA-8C5E-9CC657CA8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0FA42-426B-4E28-80B9-679E98A32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F7205-F05B-473F-9E53-8E0DB81A6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5772D-8CC1-40B6-A1F5-AB7BD661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EE74B-3A46-4A12-B6A3-5827F74C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100E1-3C37-444C-89BE-9BEABBB0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0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2A71-59B6-46FF-98B9-DE8B4F95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3FE8C-BC74-4307-B6A2-A2D08710E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6919A-2856-466B-8B41-C60A77618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E3FA7-CD89-4A9F-B8AE-0A7667CF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06DE-76D0-4956-9C73-F1E6871D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7FB99-F756-48EB-9779-6DB81F36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60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7B1985-DB12-4EAE-93A3-04FE6792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D2993-0342-4D1A-96E5-2DC3DB4FA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CCD65-07B2-416A-852D-2A976900A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D1C1-4220-4699-898C-49164FD21DC7}" type="datetimeFigureOut">
              <a:rPr lang="en-IN" smtClean="0"/>
              <a:t>17-01-2022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0EEDF-BAA1-481B-ADE4-77E8DDEA8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19C4B-65D9-483D-8754-F07794D62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C9BE-4375-4DCA-B656-3D9D6FDD90F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03B2D8-CA39-4CB5-8C85-6437DF85C69A}"/>
              </a:ext>
            </a:extLst>
          </p:cNvPr>
          <p:cNvSpPr txBox="1"/>
          <p:nvPr userDrawn="1"/>
        </p:nvSpPr>
        <p:spPr>
          <a:xfrm>
            <a:off x="5535975" y="185738"/>
            <a:ext cx="112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pptvba.com</a:t>
            </a:r>
            <a:endParaRPr lang="en-IN" sz="1400" dirty="0">
              <a:solidFill>
                <a:schemeClr val="bg1">
                  <a:lumMod val="8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8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C76713-60EB-40B8-857B-821592AA13BD}"/>
              </a:ext>
            </a:extLst>
          </p:cNvPr>
          <p:cNvSpPr/>
          <p:nvPr/>
        </p:nvSpPr>
        <p:spPr>
          <a:xfrm>
            <a:off x="1400556" y="-233680"/>
            <a:ext cx="9390888" cy="7477760"/>
          </a:xfrm>
          <a:prstGeom prst="rect">
            <a:avLst/>
          </a:prstGeom>
          <a:solidFill>
            <a:srgbClr val="00206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White">
            <a:extLst>
              <a:ext uri="{FF2B5EF4-FFF2-40B4-BE49-F238E27FC236}">
                <a16:creationId xmlns:a16="http://schemas.microsoft.com/office/drawing/2014/main" id="{9603D3A8-D85E-4504-A2C6-B29B14C56A48}"/>
              </a:ext>
            </a:extLst>
          </p:cNvPr>
          <p:cNvSpPr/>
          <p:nvPr/>
        </p:nvSpPr>
        <p:spPr>
          <a:xfrm>
            <a:off x="1764792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Yellow">
            <a:extLst>
              <a:ext uri="{FF2B5EF4-FFF2-40B4-BE49-F238E27FC236}">
                <a16:creationId xmlns:a16="http://schemas.microsoft.com/office/drawing/2014/main" id="{62567126-F5F7-48E7-8E4B-BB6D0179AD9B}"/>
              </a:ext>
            </a:extLst>
          </p:cNvPr>
          <p:cNvSpPr/>
          <p:nvPr/>
        </p:nvSpPr>
        <p:spPr>
          <a:xfrm>
            <a:off x="1764792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d">
            <a:extLst>
              <a:ext uri="{FF2B5EF4-FFF2-40B4-BE49-F238E27FC236}">
                <a16:creationId xmlns:a16="http://schemas.microsoft.com/office/drawing/2014/main" id="{4FB75861-0D13-4C41-B003-98F9C33CCBE8}"/>
              </a:ext>
            </a:extLst>
          </p:cNvPr>
          <p:cNvSpPr/>
          <p:nvPr/>
        </p:nvSpPr>
        <p:spPr>
          <a:xfrm>
            <a:off x="1764792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White">
            <a:extLst>
              <a:ext uri="{FF2B5EF4-FFF2-40B4-BE49-F238E27FC236}">
                <a16:creationId xmlns:a16="http://schemas.microsoft.com/office/drawing/2014/main" id="{4B4EA15B-C395-4059-94E8-D6DC8A9392D8}"/>
              </a:ext>
            </a:extLst>
          </p:cNvPr>
          <p:cNvSpPr/>
          <p:nvPr/>
        </p:nvSpPr>
        <p:spPr>
          <a:xfrm>
            <a:off x="3061716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Yellow">
            <a:extLst>
              <a:ext uri="{FF2B5EF4-FFF2-40B4-BE49-F238E27FC236}">
                <a16:creationId xmlns:a16="http://schemas.microsoft.com/office/drawing/2014/main" id="{2D788AB4-40FD-4051-9AC8-E44D8FA9C70D}"/>
              </a:ext>
            </a:extLst>
          </p:cNvPr>
          <p:cNvSpPr/>
          <p:nvPr/>
        </p:nvSpPr>
        <p:spPr>
          <a:xfrm>
            <a:off x="3061716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d">
            <a:extLst>
              <a:ext uri="{FF2B5EF4-FFF2-40B4-BE49-F238E27FC236}">
                <a16:creationId xmlns:a16="http://schemas.microsoft.com/office/drawing/2014/main" id="{6B4116C1-F782-420A-B554-5BD6FB6ACBE8}"/>
              </a:ext>
            </a:extLst>
          </p:cNvPr>
          <p:cNvSpPr/>
          <p:nvPr/>
        </p:nvSpPr>
        <p:spPr>
          <a:xfrm>
            <a:off x="3061716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White">
            <a:extLst>
              <a:ext uri="{FF2B5EF4-FFF2-40B4-BE49-F238E27FC236}">
                <a16:creationId xmlns:a16="http://schemas.microsoft.com/office/drawing/2014/main" id="{42C0895E-DBFE-4865-BB33-0579779163A7}"/>
              </a:ext>
            </a:extLst>
          </p:cNvPr>
          <p:cNvSpPr/>
          <p:nvPr/>
        </p:nvSpPr>
        <p:spPr>
          <a:xfrm>
            <a:off x="4358640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Yellow">
            <a:extLst>
              <a:ext uri="{FF2B5EF4-FFF2-40B4-BE49-F238E27FC236}">
                <a16:creationId xmlns:a16="http://schemas.microsoft.com/office/drawing/2014/main" id="{E6F65713-0728-4016-9537-E9515FE3BC5A}"/>
              </a:ext>
            </a:extLst>
          </p:cNvPr>
          <p:cNvSpPr/>
          <p:nvPr/>
        </p:nvSpPr>
        <p:spPr>
          <a:xfrm>
            <a:off x="4358640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d">
            <a:extLst>
              <a:ext uri="{FF2B5EF4-FFF2-40B4-BE49-F238E27FC236}">
                <a16:creationId xmlns:a16="http://schemas.microsoft.com/office/drawing/2014/main" id="{88C28393-3C2D-4269-AB40-4B1397E983EA}"/>
              </a:ext>
            </a:extLst>
          </p:cNvPr>
          <p:cNvSpPr/>
          <p:nvPr/>
        </p:nvSpPr>
        <p:spPr>
          <a:xfrm>
            <a:off x="4358640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White">
            <a:extLst>
              <a:ext uri="{FF2B5EF4-FFF2-40B4-BE49-F238E27FC236}">
                <a16:creationId xmlns:a16="http://schemas.microsoft.com/office/drawing/2014/main" id="{34F7BEE5-64A9-4678-8F07-AC96C3831EE7}"/>
              </a:ext>
            </a:extLst>
          </p:cNvPr>
          <p:cNvSpPr/>
          <p:nvPr/>
        </p:nvSpPr>
        <p:spPr>
          <a:xfrm>
            <a:off x="5655564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Yellow">
            <a:extLst>
              <a:ext uri="{FF2B5EF4-FFF2-40B4-BE49-F238E27FC236}">
                <a16:creationId xmlns:a16="http://schemas.microsoft.com/office/drawing/2014/main" id="{870B3AF1-5C58-4DBB-81D3-066398A74B8A}"/>
              </a:ext>
            </a:extLst>
          </p:cNvPr>
          <p:cNvSpPr/>
          <p:nvPr/>
        </p:nvSpPr>
        <p:spPr>
          <a:xfrm>
            <a:off x="5655564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d">
            <a:extLst>
              <a:ext uri="{FF2B5EF4-FFF2-40B4-BE49-F238E27FC236}">
                <a16:creationId xmlns:a16="http://schemas.microsoft.com/office/drawing/2014/main" id="{7CD1DF50-CAE4-4883-BB6A-91BD2A180811}"/>
              </a:ext>
            </a:extLst>
          </p:cNvPr>
          <p:cNvSpPr/>
          <p:nvPr/>
        </p:nvSpPr>
        <p:spPr>
          <a:xfrm>
            <a:off x="5655564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White">
            <a:extLst>
              <a:ext uri="{FF2B5EF4-FFF2-40B4-BE49-F238E27FC236}">
                <a16:creationId xmlns:a16="http://schemas.microsoft.com/office/drawing/2014/main" id="{A7E5CEDD-4006-4179-828F-9F640F31EDAF}"/>
              </a:ext>
            </a:extLst>
          </p:cNvPr>
          <p:cNvSpPr/>
          <p:nvPr/>
        </p:nvSpPr>
        <p:spPr>
          <a:xfrm>
            <a:off x="6952488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Yellow">
            <a:extLst>
              <a:ext uri="{FF2B5EF4-FFF2-40B4-BE49-F238E27FC236}">
                <a16:creationId xmlns:a16="http://schemas.microsoft.com/office/drawing/2014/main" id="{600F7DC8-B83A-4883-8813-726DF61868D5}"/>
              </a:ext>
            </a:extLst>
          </p:cNvPr>
          <p:cNvSpPr/>
          <p:nvPr/>
        </p:nvSpPr>
        <p:spPr>
          <a:xfrm>
            <a:off x="6952488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d">
            <a:extLst>
              <a:ext uri="{FF2B5EF4-FFF2-40B4-BE49-F238E27FC236}">
                <a16:creationId xmlns:a16="http://schemas.microsoft.com/office/drawing/2014/main" id="{B39C5A9B-EE33-435C-A40D-307D813FCFE3}"/>
              </a:ext>
            </a:extLst>
          </p:cNvPr>
          <p:cNvSpPr/>
          <p:nvPr/>
        </p:nvSpPr>
        <p:spPr>
          <a:xfrm>
            <a:off x="6952488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White">
            <a:extLst>
              <a:ext uri="{FF2B5EF4-FFF2-40B4-BE49-F238E27FC236}">
                <a16:creationId xmlns:a16="http://schemas.microsoft.com/office/drawing/2014/main" id="{32A4525F-5BE9-4DD6-9B49-7DA05624A559}"/>
              </a:ext>
            </a:extLst>
          </p:cNvPr>
          <p:cNvSpPr/>
          <p:nvPr/>
        </p:nvSpPr>
        <p:spPr>
          <a:xfrm>
            <a:off x="8249412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Yellow">
            <a:extLst>
              <a:ext uri="{FF2B5EF4-FFF2-40B4-BE49-F238E27FC236}">
                <a16:creationId xmlns:a16="http://schemas.microsoft.com/office/drawing/2014/main" id="{9A86F8A3-C6AE-40E7-A72C-25DA42D0AEA3}"/>
              </a:ext>
            </a:extLst>
          </p:cNvPr>
          <p:cNvSpPr/>
          <p:nvPr/>
        </p:nvSpPr>
        <p:spPr>
          <a:xfrm>
            <a:off x="8249412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d">
            <a:extLst>
              <a:ext uri="{FF2B5EF4-FFF2-40B4-BE49-F238E27FC236}">
                <a16:creationId xmlns:a16="http://schemas.microsoft.com/office/drawing/2014/main" id="{BAC90CFD-B393-4C80-AE5D-D778E891C0B7}"/>
              </a:ext>
            </a:extLst>
          </p:cNvPr>
          <p:cNvSpPr/>
          <p:nvPr/>
        </p:nvSpPr>
        <p:spPr>
          <a:xfrm>
            <a:off x="8249412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White">
            <a:extLst>
              <a:ext uri="{FF2B5EF4-FFF2-40B4-BE49-F238E27FC236}">
                <a16:creationId xmlns:a16="http://schemas.microsoft.com/office/drawing/2014/main" id="{4BBFAAF4-96CC-440E-8336-4ED6323CDCA3}"/>
              </a:ext>
            </a:extLst>
          </p:cNvPr>
          <p:cNvSpPr/>
          <p:nvPr/>
        </p:nvSpPr>
        <p:spPr>
          <a:xfrm>
            <a:off x="9546336" y="54833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Yellow">
            <a:extLst>
              <a:ext uri="{FF2B5EF4-FFF2-40B4-BE49-F238E27FC236}">
                <a16:creationId xmlns:a16="http://schemas.microsoft.com/office/drawing/2014/main" id="{0C66EFE5-C19B-4FFF-850C-189BF25E48FC}"/>
              </a:ext>
            </a:extLst>
          </p:cNvPr>
          <p:cNvSpPr/>
          <p:nvPr/>
        </p:nvSpPr>
        <p:spPr>
          <a:xfrm>
            <a:off x="9546336" y="54833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d">
            <a:extLst>
              <a:ext uri="{FF2B5EF4-FFF2-40B4-BE49-F238E27FC236}">
                <a16:creationId xmlns:a16="http://schemas.microsoft.com/office/drawing/2014/main" id="{767A41A3-51FF-4DD6-A4D3-15FA3322D3CC}"/>
              </a:ext>
            </a:extLst>
          </p:cNvPr>
          <p:cNvSpPr/>
          <p:nvPr/>
        </p:nvSpPr>
        <p:spPr>
          <a:xfrm>
            <a:off x="9546336" y="54833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White">
            <a:extLst>
              <a:ext uri="{FF2B5EF4-FFF2-40B4-BE49-F238E27FC236}">
                <a16:creationId xmlns:a16="http://schemas.microsoft.com/office/drawing/2014/main" id="{865E4A9B-0435-4D6D-8972-65F3136088A7}"/>
              </a:ext>
            </a:extLst>
          </p:cNvPr>
          <p:cNvSpPr/>
          <p:nvPr/>
        </p:nvSpPr>
        <p:spPr>
          <a:xfrm>
            <a:off x="1764792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Yellow">
            <a:extLst>
              <a:ext uri="{FF2B5EF4-FFF2-40B4-BE49-F238E27FC236}">
                <a16:creationId xmlns:a16="http://schemas.microsoft.com/office/drawing/2014/main" id="{2E8A816C-3974-4195-A8F1-7A550C6BD8AD}"/>
              </a:ext>
            </a:extLst>
          </p:cNvPr>
          <p:cNvSpPr/>
          <p:nvPr/>
        </p:nvSpPr>
        <p:spPr>
          <a:xfrm>
            <a:off x="1764792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Red">
            <a:extLst>
              <a:ext uri="{FF2B5EF4-FFF2-40B4-BE49-F238E27FC236}">
                <a16:creationId xmlns:a16="http://schemas.microsoft.com/office/drawing/2014/main" id="{FA9158F5-3DC1-45E0-B83B-440CA245877A}"/>
              </a:ext>
            </a:extLst>
          </p:cNvPr>
          <p:cNvSpPr/>
          <p:nvPr/>
        </p:nvSpPr>
        <p:spPr>
          <a:xfrm>
            <a:off x="1764792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White">
            <a:extLst>
              <a:ext uri="{FF2B5EF4-FFF2-40B4-BE49-F238E27FC236}">
                <a16:creationId xmlns:a16="http://schemas.microsoft.com/office/drawing/2014/main" id="{6BD9F4B4-B00F-446B-ACC9-ADC77890FE21}"/>
              </a:ext>
            </a:extLst>
          </p:cNvPr>
          <p:cNvSpPr/>
          <p:nvPr/>
        </p:nvSpPr>
        <p:spPr>
          <a:xfrm>
            <a:off x="3061716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Yellow">
            <a:extLst>
              <a:ext uri="{FF2B5EF4-FFF2-40B4-BE49-F238E27FC236}">
                <a16:creationId xmlns:a16="http://schemas.microsoft.com/office/drawing/2014/main" id="{F6984A48-4C44-4A05-A2BA-AF2598BA8139}"/>
              </a:ext>
            </a:extLst>
          </p:cNvPr>
          <p:cNvSpPr/>
          <p:nvPr/>
        </p:nvSpPr>
        <p:spPr>
          <a:xfrm>
            <a:off x="3061716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Red">
            <a:extLst>
              <a:ext uri="{FF2B5EF4-FFF2-40B4-BE49-F238E27FC236}">
                <a16:creationId xmlns:a16="http://schemas.microsoft.com/office/drawing/2014/main" id="{4A573771-A822-4A62-A812-3BBF6CCD9200}"/>
              </a:ext>
            </a:extLst>
          </p:cNvPr>
          <p:cNvSpPr/>
          <p:nvPr/>
        </p:nvSpPr>
        <p:spPr>
          <a:xfrm>
            <a:off x="3061716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White">
            <a:extLst>
              <a:ext uri="{FF2B5EF4-FFF2-40B4-BE49-F238E27FC236}">
                <a16:creationId xmlns:a16="http://schemas.microsoft.com/office/drawing/2014/main" id="{0FC4C07A-9C8D-4416-A03C-F2A5F6998BFC}"/>
              </a:ext>
            </a:extLst>
          </p:cNvPr>
          <p:cNvSpPr/>
          <p:nvPr/>
        </p:nvSpPr>
        <p:spPr>
          <a:xfrm>
            <a:off x="4358640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Yellow">
            <a:extLst>
              <a:ext uri="{FF2B5EF4-FFF2-40B4-BE49-F238E27FC236}">
                <a16:creationId xmlns:a16="http://schemas.microsoft.com/office/drawing/2014/main" id="{301D2A5E-27EC-4A91-81DF-21DDFF402B9D}"/>
              </a:ext>
            </a:extLst>
          </p:cNvPr>
          <p:cNvSpPr/>
          <p:nvPr/>
        </p:nvSpPr>
        <p:spPr>
          <a:xfrm>
            <a:off x="4358640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Red">
            <a:extLst>
              <a:ext uri="{FF2B5EF4-FFF2-40B4-BE49-F238E27FC236}">
                <a16:creationId xmlns:a16="http://schemas.microsoft.com/office/drawing/2014/main" id="{5EAE3348-C708-46E6-91BD-B7E9AEEBAA8E}"/>
              </a:ext>
            </a:extLst>
          </p:cNvPr>
          <p:cNvSpPr/>
          <p:nvPr/>
        </p:nvSpPr>
        <p:spPr>
          <a:xfrm>
            <a:off x="4358640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White">
            <a:extLst>
              <a:ext uri="{FF2B5EF4-FFF2-40B4-BE49-F238E27FC236}">
                <a16:creationId xmlns:a16="http://schemas.microsoft.com/office/drawing/2014/main" id="{B4D0292B-CF94-43E0-9E92-93F5A9D7393B}"/>
              </a:ext>
            </a:extLst>
          </p:cNvPr>
          <p:cNvSpPr/>
          <p:nvPr/>
        </p:nvSpPr>
        <p:spPr>
          <a:xfrm>
            <a:off x="5655564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Yellow">
            <a:extLst>
              <a:ext uri="{FF2B5EF4-FFF2-40B4-BE49-F238E27FC236}">
                <a16:creationId xmlns:a16="http://schemas.microsoft.com/office/drawing/2014/main" id="{1225CD7C-E283-4297-88AC-FCEDC31E5555}"/>
              </a:ext>
            </a:extLst>
          </p:cNvPr>
          <p:cNvSpPr/>
          <p:nvPr/>
        </p:nvSpPr>
        <p:spPr>
          <a:xfrm>
            <a:off x="5655564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Red">
            <a:extLst>
              <a:ext uri="{FF2B5EF4-FFF2-40B4-BE49-F238E27FC236}">
                <a16:creationId xmlns:a16="http://schemas.microsoft.com/office/drawing/2014/main" id="{CBAD19E4-332B-446A-8181-63CC0D16A34A}"/>
              </a:ext>
            </a:extLst>
          </p:cNvPr>
          <p:cNvSpPr/>
          <p:nvPr/>
        </p:nvSpPr>
        <p:spPr>
          <a:xfrm>
            <a:off x="5655564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White">
            <a:extLst>
              <a:ext uri="{FF2B5EF4-FFF2-40B4-BE49-F238E27FC236}">
                <a16:creationId xmlns:a16="http://schemas.microsoft.com/office/drawing/2014/main" id="{C0B5730A-A91F-4F25-A96E-626BB2FCA64F}"/>
              </a:ext>
            </a:extLst>
          </p:cNvPr>
          <p:cNvSpPr/>
          <p:nvPr/>
        </p:nvSpPr>
        <p:spPr>
          <a:xfrm>
            <a:off x="6952488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Yellow">
            <a:extLst>
              <a:ext uri="{FF2B5EF4-FFF2-40B4-BE49-F238E27FC236}">
                <a16:creationId xmlns:a16="http://schemas.microsoft.com/office/drawing/2014/main" id="{A462F4A6-D2E7-40F4-A5EF-79CE4A482142}"/>
              </a:ext>
            </a:extLst>
          </p:cNvPr>
          <p:cNvSpPr/>
          <p:nvPr/>
        </p:nvSpPr>
        <p:spPr>
          <a:xfrm>
            <a:off x="6952488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Red">
            <a:extLst>
              <a:ext uri="{FF2B5EF4-FFF2-40B4-BE49-F238E27FC236}">
                <a16:creationId xmlns:a16="http://schemas.microsoft.com/office/drawing/2014/main" id="{90DF9BB5-378F-4E59-A9EF-05A7CC9411AB}"/>
              </a:ext>
            </a:extLst>
          </p:cNvPr>
          <p:cNvSpPr/>
          <p:nvPr/>
        </p:nvSpPr>
        <p:spPr>
          <a:xfrm>
            <a:off x="6952488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White">
            <a:extLst>
              <a:ext uri="{FF2B5EF4-FFF2-40B4-BE49-F238E27FC236}">
                <a16:creationId xmlns:a16="http://schemas.microsoft.com/office/drawing/2014/main" id="{C6C21642-E450-441E-BF0C-0C403DE02006}"/>
              </a:ext>
            </a:extLst>
          </p:cNvPr>
          <p:cNvSpPr/>
          <p:nvPr/>
        </p:nvSpPr>
        <p:spPr>
          <a:xfrm>
            <a:off x="8249412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Yellow">
            <a:extLst>
              <a:ext uri="{FF2B5EF4-FFF2-40B4-BE49-F238E27FC236}">
                <a16:creationId xmlns:a16="http://schemas.microsoft.com/office/drawing/2014/main" id="{8F0824E8-FB3E-407E-A4B2-F015B702BDF8}"/>
              </a:ext>
            </a:extLst>
          </p:cNvPr>
          <p:cNvSpPr/>
          <p:nvPr/>
        </p:nvSpPr>
        <p:spPr>
          <a:xfrm>
            <a:off x="8249412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Red">
            <a:extLst>
              <a:ext uri="{FF2B5EF4-FFF2-40B4-BE49-F238E27FC236}">
                <a16:creationId xmlns:a16="http://schemas.microsoft.com/office/drawing/2014/main" id="{6910B32E-2049-4F6F-B24D-D44BD7A4198F}"/>
              </a:ext>
            </a:extLst>
          </p:cNvPr>
          <p:cNvSpPr/>
          <p:nvPr/>
        </p:nvSpPr>
        <p:spPr>
          <a:xfrm>
            <a:off x="8249412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White">
            <a:extLst>
              <a:ext uri="{FF2B5EF4-FFF2-40B4-BE49-F238E27FC236}">
                <a16:creationId xmlns:a16="http://schemas.microsoft.com/office/drawing/2014/main" id="{828602BC-8406-4C06-9A61-3BE0D6F6C2CD}"/>
              </a:ext>
            </a:extLst>
          </p:cNvPr>
          <p:cNvSpPr/>
          <p:nvPr/>
        </p:nvSpPr>
        <p:spPr>
          <a:xfrm>
            <a:off x="9546336" y="440639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Yellow">
            <a:extLst>
              <a:ext uri="{FF2B5EF4-FFF2-40B4-BE49-F238E27FC236}">
                <a16:creationId xmlns:a16="http://schemas.microsoft.com/office/drawing/2014/main" id="{6E0ABE70-1445-41C1-A026-B63BEE9B29EF}"/>
              </a:ext>
            </a:extLst>
          </p:cNvPr>
          <p:cNvSpPr/>
          <p:nvPr/>
        </p:nvSpPr>
        <p:spPr>
          <a:xfrm>
            <a:off x="9546336" y="440639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Red">
            <a:extLst>
              <a:ext uri="{FF2B5EF4-FFF2-40B4-BE49-F238E27FC236}">
                <a16:creationId xmlns:a16="http://schemas.microsoft.com/office/drawing/2014/main" id="{4118EE5F-C402-4FE2-BC99-551C2146FBA8}"/>
              </a:ext>
            </a:extLst>
          </p:cNvPr>
          <p:cNvSpPr/>
          <p:nvPr/>
        </p:nvSpPr>
        <p:spPr>
          <a:xfrm>
            <a:off x="9546336" y="440639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White">
            <a:extLst>
              <a:ext uri="{FF2B5EF4-FFF2-40B4-BE49-F238E27FC236}">
                <a16:creationId xmlns:a16="http://schemas.microsoft.com/office/drawing/2014/main" id="{DFD78124-0239-419B-B36D-9E3D09FAAEBE}"/>
              </a:ext>
            </a:extLst>
          </p:cNvPr>
          <p:cNvSpPr/>
          <p:nvPr/>
        </p:nvSpPr>
        <p:spPr>
          <a:xfrm>
            <a:off x="1764792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Yellow">
            <a:extLst>
              <a:ext uri="{FF2B5EF4-FFF2-40B4-BE49-F238E27FC236}">
                <a16:creationId xmlns:a16="http://schemas.microsoft.com/office/drawing/2014/main" id="{25AB842E-D218-45FD-B9B1-91070FA561CF}"/>
              </a:ext>
            </a:extLst>
          </p:cNvPr>
          <p:cNvSpPr/>
          <p:nvPr/>
        </p:nvSpPr>
        <p:spPr>
          <a:xfrm>
            <a:off x="1764792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Red">
            <a:extLst>
              <a:ext uri="{FF2B5EF4-FFF2-40B4-BE49-F238E27FC236}">
                <a16:creationId xmlns:a16="http://schemas.microsoft.com/office/drawing/2014/main" id="{D2F09789-5967-4854-BB8F-9D67D1E9C073}"/>
              </a:ext>
            </a:extLst>
          </p:cNvPr>
          <p:cNvSpPr/>
          <p:nvPr/>
        </p:nvSpPr>
        <p:spPr>
          <a:xfrm>
            <a:off x="1764792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White">
            <a:extLst>
              <a:ext uri="{FF2B5EF4-FFF2-40B4-BE49-F238E27FC236}">
                <a16:creationId xmlns:a16="http://schemas.microsoft.com/office/drawing/2014/main" id="{A60FB1B6-4A02-4AD2-8C8F-1DEC2F819D0F}"/>
              </a:ext>
            </a:extLst>
          </p:cNvPr>
          <p:cNvSpPr/>
          <p:nvPr/>
        </p:nvSpPr>
        <p:spPr>
          <a:xfrm>
            <a:off x="3061716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Yellow">
            <a:extLst>
              <a:ext uri="{FF2B5EF4-FFF2-40B4-BE49-F238E27FC236}">
                <a16:creationId xmlns:a16="http://schemas.microsoft.com/office/drawing/2014/main" id="{20E50109-63CB-490A-87CB-EF72DD90DCB4}"/>
              </a:ext>
            </a:extLst>
          </p:cNvPr>
          <p:cNvSpPr/>
          <p:nvPr/>
        </p:nvSpPr>
        <p:spPr>
          <a:xfrm>
            <a:off x="3061716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Red">
            <a:extLst>
              <a:ext uri="{FF2B5EF4-FFF2-40B4-BE49-F238E27FC236}">
                <a16:creationId xmlns:a16="http://schemas.microsoft.com/office/drawing/2014/main" id="{CD61301C-A61C-45C5-A120-A0BBF74AD006}"/>
              </a:ext>
            </a:extLst>
          </p:cNvPr>
          <p:cNvSpPr/>
          <p:nvPr/>
        </p:nvSpPr>
        <p:spPr>
          <a:xfrm>
            <a:off x="3061716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White">
            <a:extLst>
              <a:ext uri="{FF2B5EF4-FFF2-40B4-BE49-F238E27FC236}">
                <a16:creationId xmlns:a16="http://schemas.microsoft.com/office/drawing/2014/main" id="{534290C6-24D7-4EEA-9D32-D342EC4335B0}"/>
              </a:ext>
            </a:extLst>
          </p:cNvPr>
          <p:cNvSpPr/>
          <p:nvPr/>
        </p:nvSpPr>
        <p:spPr>
          <a:xfrm>
            <a:off x="4358640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Yellow">
            <a:extLst>
              <a:ext uri="{FF2B5EF4-FFF2-40B4-BE49-F238E27FC236}">
                <a16:creationId xmlns:a16="http://schemas.microsoft.com/office/drawing/2014/main" id="{0F856C11-3262-45F1-A93C-657DB273615A}"/>
              </a:ext>
            </a:extLst>
          </p:cNvPr>
          <p:cNvSpPr/>
          <p:nvPr/>
        </p:nvSpPr>
        <p:spPr>
          <a:xfrm>
            <a:off x="4358640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Red">
            <a:extLst>
              <a:ext uri="{FF2B5EF4-FFF2-40B4-BE49-F238E27FC236}">
                <a16:creationId xmlns:a16="http://schemas.microsoft.com/office/drawing/2014/main" id="{DAC4E030-5518-4FE0-A6DC-0C01AB5A922E}"/>
              </a:ext>
            </a:extLst>
          </p:cNvPr>
          <p:cNvSpPr/>
          <p:nvPr/>
        </p:nvSpPr>
        <p:spPr>
          <a:xfrm>
            <a:off x="4358640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White">
            <a:extLst>
              <a:ext uri="{FF2B5EF4-FFF2-40B4-BE49-F238E27FC236}">
                <a16:creationId xmlns:a16="http://schemas.microsoft.com/office/drawing/2014/main" id="{FD5C36B9-414B-4207-8D07-CBB5ABFB6F9B}"/>
              </a:ext>
            </a:extLst>
          </p:cNvPr>
          <p:cNvSpPr/>
          <p:nvPr/>
        </p:nvSpPr>
        <p:spPr>
          <a:xfrm>
            <a:off x="5655564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Yellow">
            <a:extLst>
              <a:ext uri="{FF2B5EF4-FFF2-40B4-BE49-F238E27FC236}">
                <a16:creationId xmlns:a16="http://schemas.microsoft.com/office/drawing/2014/main" id="{8B88E392-667F-49C0-A1E6-DE4E3BC6606A}"/>
              </a:ext>
            </a:extLst>
          </p:cNvPr>
          <p:cNvSpPr/>
          <p:nvPr/>
        </p:nvSpPr>
        <p:spPr>
          <a:xfrm>
            <a:off x="5655564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Red">
            <a:extLst>
              <a:ext uri="{FF2B5EF4-FFF2-40B4-BE49-F238E27FC236}">
                <a16:creationId xmlns:a16="http://schemas.microsoft.com/office/drawing/2014/main" id="{D1E8495F-CF5A-455B-9406-5E9BFCB73223}"/>
              </a:ext>
            </a:extLst>
          </p:cNvPr>
          <p:cNvSpPr/>
          <p:nvPr/>
        </p:nvSpPr>
        <p:spPr>
          <a:xfrm>
            <a:off x="5655564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White">
            <a:extLst>
              <a:ext uri="{FF2B5EF4-FFF2-40B4-BE49-F238E27FC236}">
                <a16:creationId xmlns:a16="http://schemas.microsoft.com/office/drawing/2014/main" id="{49D530D8-037C-4752-B97F-57A029428367}"/>
              </a:ext>
            </a:extLst>
          </p:cNvPr>
          <p:cNvSpPr/>
          <p:nvPr/>
        </p:nvSpPr>
        <p:spPr>
          <a:xfrm>
            <a:off x="6952488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Yellow">
            <a:extLst>
              <a:ext uri="{FF2B5EF4-FFF2-40B4-BE49-F238E27FC236}">
                <a16:creationId xmlns:a16="http://schemas.microsoft.com/office/drawing/2014/main" id="{640EEA2B-1BD9-41D0-A0E9-C5DD4A115B65}"/>
              </a:ext>
            </a:extLst>
          </p:cNvPr>
          <p:cNvSpPr/>
          <p:nvPr/>
        </p:nvSpPr>
        <p:spPr>
          <a:xfrm>
            <a:off x="6952488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Red">
            <a:extLst>
              <a:ext uri="{FF2B5EF4-FFF2-40B4-BE49-F238E27FC236}">
                <a16:creationId xmlns:a16="http://schemas.microsoft.com/office/drawing/2014/main" id="{61F67F96-AE30-4290-89E9-8ED323A5FD19}"/>
              </a:ext>
            </a:extLst>
          </p:cNvPr>
          <p:cNvSpPr/>
          <p:nvPr/>
        </p:nvSpPr>
        <p:spPr>
          <a:xfrm>
            <a:off x="6952488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White">
            <a:extLst>
              <a:ext uri="{FF2B5EF4-FFF2-40B4-BE49-F238E27FC236}">
                <a16:creationId xmlns:a16="http://schemas.microsoft.com/office/drawing/2014/main" id="{FB374BA6-855A-4C55-8B0B-E8F11B6AE715}"/>
              </a:ext>
            </a:extLst>
          </p:cNvPr>
          <p:cNvSpPr/>
          <p:nvPr/>
        </p:nvSpPr>
        <p:spPr>
          <a:xfrm>
            <a:off x="8249412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Yellow">
            <a:extLst>
              <a:ext uri="{FF2B5EF4-FFF2-40B4-BE49-F238E27FC236}">
                <a16:creationId xmlns:a16="http://schemas.microsoft.com/office/drawing/2014/main" id="{74C405B7-5F41-4ACB-A072-3F50ACCC6E75}"/>
              </a:ext>
            </a:extLst>
          </p:cNvPr>
          <p:cNvSpPr/>
          <p:nvPr/>
        </p:nvSpPr>
        <p:spPr>
          <a:xfrm>
            <a:off x="8249412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Red">
            <a:extLst>
              <a:ext uri="{FF2B5EF4-FFF2-40B4-BE49-F238E27FC236}">
                <a16:creationId xmlns:a16="http://schemas.microsoft.com/office/drawing/2014/main" id="{42FA278C-777E-4AA2-BE7A-3AB074149A44}"/>
              </a:ext>
            </a:extLst>
          </p:cNvPr>
          <p:cNvSpPr/>
          <p:nvPr/>
        </p:nvSpPr>
        <p:spPr>
          <a:xfrm>
            <a:off x="8249412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White">
            <a:extLst>
              <a:ext uri="{FF2B5EF4-FFF2-40B4-BE49-F238E27FC236}">
                <a16:creationId xmlns:a16="http://schemas.microsoft.com/office/drawing/2014/main" id="{C5F94A0E-21F3-465D-84AC-953207809CD3}"/>
              </a:ext>
            </a:extLst>
          </p:cNvPr>
          <p:cNvSpPr/>
          <p:nvPr/>
        </p:nvSpPr>
        <p:spPr>
          <a:xfrm>
            <a:off x="9546336" y="332943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Yellow">
            <a:extLst>
              <a:ext uri="{FF2B5EF4-FFF2-40B4-BE49-F238E27FC236}">
                <a16:creationId xmlns:a16="http://schemas.microsoft.com/office/drawing/2014/main" id="{DB850352-A9EF-4BA8-8FEC-756DA13F5235}"/>
              </a:ext>
            </a:extLst>
          </p:cNvPr>
          <p:cNvSpPr/>
          <p:nvPr/>
        </p:nvSpPr>
        <p:spPr>
          <a:xfrm>
            <a:off x="9546336" y="332943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Red">
            <a:extLst>
              <a:ext uri="{FF2B5EF4-FFF2-40B4-BE49-F238E27FC236}">
                <a16:creationId xmlns:a16="http://schemas.microsoft.com/office/drawing/2014/main" id="{1F2FD563-02CB-46B6-9510-D07687613730}"/>
              </a:ext>
            </a:extLst>
          </p:cNvPr>
          <p:cNvSpPr/>
          <p:nvPr/>
        </p:nvSpPr>
        <p:spPr>
          <a:xfrm>
            <a:off x="9546336" y="332943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White">
            <a:extLst>
              <a:ext uri="{FF2B5EF4-FFF2-40B4-BE49-F238E27FC236}">
                <a16:creationId xmlns:a16="http://schemas.microsoft.com/office/drawing/2014/main" id="{2F003406-0BCA-40EC-8100-ECBE2F907D81}"/>
              </a:ext>
            </a:extLst>
          </p:cNvPr>
          <p:cNvSpPr/>
          <p:nvPr/>
        </p:nvSpPr>
        <p:spPr>
          <a:xfrm>
            <a:off x="1764792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Yellow">
            <a:extLst>
              <a:ext uri="{FF2B5EF4-FFF2-40B4-BE49-F238E27FC236}">
                <a16:creationId xmlns:a16="http://schemas.microsoft.com/office/drawing/2014/main" id="{75FB10F7-C4B5-4703-B41D-F2F6B47BD8B7}"/>
              </a:ext>
            </a:extLst>
          </p:cNvPr>
          <p:cNvSpPr/>
          <p:nvPr/>
        </p:nvSpPr>
        <p:spPr>
          <a:xfrm>
            <a:off x="1764792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Red">
            <a:extLst>
              <a:ext uri="{FF2B5EF4-FFF2-40B4-BE49-F238E27FC236}">
                <a16:creationId xmlns:a16="http://schemas.microsoft.com/office/drawing/2014/main" id="{0569A9A1-BEE6-4BFD-A295-5F608298109A}"/>
              </a:ext>
            </a:extLst>
          </p:cNvPr>
          <p:cNvSpPr/>
          <p:nvPr/>
        </p:nvSpPr>
        <p:spPr>
          <a:xfrm>
            <a:off x="1764792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White">
            <a:extLst>
              <a:ext uri="{FF2B5EF4-FFF2-40B4-BE49-F238E27FC236}">
                <a16:creationId xmlns:a16="http://schemas.microsoft.com/office/drawing/2014/main" id="{2BC46C14-975F-4017-B29D-4D72F2FBC5BB}"/>
              </a:ext>
            </a:extLst>
          </p:cNvPr>
          <p:cNvSpPr/>
          <p:nvPr/>
        </p:nvSpPr>
        <p:spPr>
          <a:xfrm>
            <a:off x="3061716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Yellow">
            <a:extLst>
              <a:ext uri="{FF2B5EF4-FFF2-40B4-BE49-F238E27FC236}">
                <a16:creationId xmlns:a16="http://schemas.microsoft.com/office/drawing/2014/main" id="{9C26B4FC-2187-4E31-A857-2EDB3D147E25}"/>
              </a:ext>
            </a:extLst>
          </p:cNvPr>
          <p:cNvSpPr/>
          <p:nvPr/>
        </p:nvSpPr>
        <p:spPr>
          <a:xfrm>
            <a:off x="3061716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Red">
            <a:extLst>
              <a:ext uri="{FF2B5EF4-FFF2-40B4-BE49-F238E27FC236}">
                <a16:creationId xmlns:a16="http://schemas.microsoft.com/office/drawing/2014/main" id="{9917CFBC-48AB-4400-A4D7-631597B7E8B6}"/>
              </a:ext>
            </a:extLst>
          </p:cNvPr>
          <p:cNvSpPr/>
          <p:nvPr/>
        </p:nvSpPr>
        <p:spPr>
          <a:xfrm>
            <a:off x="3061716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White">
            <a:extLst>
              <a:ext uri="{FF2B5EF4-FFF2-40B4-BE49-F238E27FC236}">
                <a16:creationId xmlns:a16="http://schemas.microsoft.com/office/drawing/2014/main" id="{86027DC1-AE1F-4211-919F-6A747BE5BDF3}"/>
              </a:ext>
            </a:extLst>
          </p:cNvPr>
          <p:cNvSpPr/>
          <p:nvPr/>
        </p:nvSpPr>
        <p:spPr>
          <a:xfrm>
            <a:off x="4358640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Yellow">
            <a:extLst>
              <a:ext uri="{FF2B5EF4-FFF2-40B4-BE49-F238E27FC236}">
                <a16:creationId xmlns:a16="http://schemas.microsoft.com/office/drawing/2014/main" id="{154561B0-A322-4D41-9366-99A501B79F1E}"/>
              </a:ext>
            </a:extLst>
          </p:cNvPr>
          <p:cNvSpPr/>
          <p:nvPr/>
        </p:nvSpPr>
        <p:spPr>
          <a:xfrm>
            <a:off x="4358640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Red">
            <a:extLst>
              <a:ext uri="{FF2B5EF4-FFF2-40B4-BE49-F238E27FC236}">
                <a16:creationId xmlns:a16="http://schemas.microsoft.com/office/drawing/2014/main" id="{728529FC-966A-425A-AB25-99B8CB6C85B5}"/>
              </a:ext>
            </a:extLst>
          </p:cNvPr>
          <p:cNvSpPr/>
          <p:nvPr/>
        </p:nvSpPr>
        <p:spPr>
          <a:xfrm>
            <a:off x="4358640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White">
            <a:extLst>
              <a:ext uri="{FF2B5EF4-FFF2-40B4-BE49-F238E27FC236}">
                <a16:creationId xmlns:a16="http://schemas.microsoft.com/office/drawing/2014/main" id="{8C2132DF-1BE5-419B-9EE4-7B84FDFA8421}"/>
              </a:ext>
            </a:extLst>
          </p:cNvPr>
          <p:cNvSpPr/>
          <p:nvPr/>
        </p:nvSpPr>
        <p:spPr>
          <a:xfrm>
            <a:off x="5655564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Yellow">
            <a:extLst>
              <a:ext uri="{FF2B5EF4-FFF2-40B4-BE49-F238E27FC236}">
                <a16:creationId xmlns:a16="http://schemas.microsoft.com/office/drawing/2014/main" id="{344FE5AB-CC9F-4637-8671-9E5524D70D14}"/>
              </a:ext>
            </a:extLst>
          </p:cNvPr>
          <p:cNvSpPr/>
          <p:nvPr/>
        </p:nvSpPr>
        <p:spPr>
          <a:xfrm>
            <a:off x="5655564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Red">
            <a:extLst>
              <a:ext uri="{FF2B5EF4-FFF2-40B4-BE49-F238E27FC236}">
                <a16:creationId xmlns:a16="http://schemas.microsoft.com/office/drawing/2014/main" id="{4BEB5783-80F6-41AF-98A7-9BCB80E4D7EC}"/>
              </a:ext>
            </a:extLst>
          </p:cNvPr>
          <p:cNvSpPr/>
          <p:nvPr/>
        </p:nvSpPr>
        <p:spPr>
          <a:xfrm>
            <a:off x="5655564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White">
            <a:extLst>
              <a:ext uri="{FF2B5EF4-FFF2-40B4-BE49-F238E27FC236}">
                <a16:creationId xmlns:a16="http://schemas.microsoft.com/office/drawing/2014/main" id="{0B815F94-A88F-4891-8E0E-E7782FBFD14C}"/>
              </a:ext>
            </a:extLst>
          </p:cNvPr>
          <p:cNvSpPr/>
          <p:nvPr/>
        </p:nvSpPr>
        <p:spPr>
          <a:xfrm>
            <a:off x="6952488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Yellow">
            <a:extLst>
              <a:ext uri="{FF2B5EF4-FFF2-40B4-BE49-F238E27FC236}">
                <a16:creationId xmlns:a16="http://schemas.microsoft.com/office/drawing/2014/main" id="{4CDF20C4-DF36-432D-BDBC-C220D647F245}"/>
              </a:ext>
            </a:extLst>
          </p:cNvPr>
          <p:cNvSpPr/>
          <p:nvPr/>
        </p:nvSpPr>
        <p:spPr>
          <a:xfrm>
            <a:off x="6952488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Red">
            <a:extLst>
              <a:ext uri="{FF2B5EF4-FFF2-40B4-BE49-F238E27FC236}">
                <a16:creationId xmlns:a16="http://schemas.microsoft.com/office/drawing/2014/main" id="{F906C8A4-6FAE-41E8-A233-15ED00943F29}"/>
              </a:ext>
            </a:extLst>
          </p:cNvPr>
          <p:cNvSpPr/>
          <p:nvPr/>
        </p:nvSpPr>
        <p:spPr>
          <a:xfrm>
            <a:off x="6952488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White">
            <a:extLst>
              <a:ext uri="{FF2B5EF4-FFF2-40B4-BE49-F238E27FC236}">
                <a16:creationId xmlns:a16="http://schemas.microsoft.com/office/drawing/2014/main" id="{CB5B5B42-C67F-443B-99DD-5ED88832A00C}"/>
              </a:ext>
            </a:extLst>
          </p:cNvPr>
          <p:cNvSpPr/>
          <p:nvPr/>
        </p:nvSpPr>
        <p:spPr>
          <a:xfrm>
            <a:off x="8249412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Yellow">
            <a:extLst>
              <a:ext uri="{FF2B5EF4-FFF2-40B4-BE49-F238E27FC236}">
                <a16:creationId xmlns:a16="http://schemas.microsoft.com/office/drawing/2014/main" id="{97832E23-743E-4CEE-8B5F-128CE3496790}"/>
              </a:ext>
            </a:extLst>
          </p:cNvPr>
          <p:cNvSpPr/>
          <p:nvPr/>
        </p:nvSpPr>
        <p:spPr>
          <a:xfrm>
            <a:off x="8249412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Red">
            <a:extLst>
              <a:ext uri="{FF2B5EF4-FFF2-40B4-BE49-F238E27FC236}">
                <a16:creationId xmlns:a16="http://schemas.microsoft.com/office/drawing/2014/main" id="{A0CBB275-7D7A-4670-90F5-E80FE4A7BEDA}"/>
              </a:ext>
            </a:extLst>
          </p:cNvPr>
          <p:cNvSpPr/>
          <p:nvPr/>
        </p:nvSpPr>
        <p:spPr>
          <a:xfrm>
            <a:off x="8249412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White">
            <a:extLst>
              <a:ext uri="{FF2B5EF4-FFF2-40B4-BE49-F238E27FC236}">
                <a16:creationId xmlns:a16="http://schemas.microsoft.com/office/drawing/2014/main" id="{28D24525-1D23-4535-873E-0B4011D86738}"/>
              </a:ext>
            </a:extLst>
          </p:cNvPr>
          <p:cNvSpPr/>
          <p:nvPr/>
        </p:nvSpPr>
        <p:spPr>
          <a:xfrm>
            <a:off x="9546336" y="225247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Yellow">
            <a:extLst>
              <a:ext uri="{FF2B5EF4-FFF2-40B4-BE49-F238E27FC236}">
                <a16:creationId xmlns:a16="http://schemas.microsoft.com/office/drawing/2014/main" id="{7557CD1E-89E1-40F3-B6AF-6D080B80BE6A}"/>
              </a:ext>
            </a:extLst>
          </p:cNvPr>
          <p:cNvSpPr/>
          <p:nvPr/>
        </p:nvSpPr>
        <p:spPr>
          <a:xfrm>
            <a:off x="9546336" y="225247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Red">
            <a:extLst>
              <a:ext uri="{FF2B5EF4-FFF2-40B4-BE49-F238E27FC236}">
                <a16:creationId xmlns:a16="http://schemas.microsoft.com/office/drawing/2014/main" id="{5D78D2BE-C788-49FF-BC34-97DF218D7FF1}"/>
              </a:ext>
            </a:extLst>
          </p:cNvPr>
          <p:cNvSpPr/>
          <p:nvPr/>
        </p:nvSpPr>
        <p:spPr>
          <a:xfrm>
            <a:off x="9546336" y="225247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White">
            <a:extLst>
              <a:ext uri="{FF2B5EF4-FFF2-40B4-BE49-F238E27FC236}">
                <a16:creationId xmlns:a16="http://schemas.microsoft.com/office/drawing/2014/main" id="{92FA82C5-3104-42DF-9C3A-0AE0484E0ED2}"/>
              </a:ext>
            </a:extLst>
          </p:cNvPr>
          <p:cNvSpPr/>
          <p:nvPr/>
        </p:nvSpPr>
        <p:spPr>
          <a:xfrm>
            <a:off x="1764792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Yellow">
            <a:extLst>
              <a:ext uri="{FF2B5EF4-FFF2-40B4-BE49-F238E27FC236}">
                <a16:creationId xmlns:a16="http://schemas.microsoft.com/office/drawing/2014/main" id="{E4A914BA-D6EB-4132-BB00-8A2DA35CB510}"/>
              </a:ext>
            </a:extLst>
          </p:cNvPr>
          <p:cNvSpPr/>
          <p:nvPr/>
        </p:nvSpPr>
        <p:spPr>
          <a:xfrm>
            <a:off x="1764792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Red">
            <a:extLst>
              <a:ext uri="{FF2B5EF4-FFF2-40B4-BE49-F238E27FC236}">
                <a16:creationId xmlns:a16="http://schemas.microsoft.com/office/drawing/2014/main" id="{E91CF86F-234F-430A-BD3D-B42553989AD2}"/>
              </a:ext>
            </a:extLst>
          </p:cNvPr>
          <p:cNvSpPr/>
          <p:nvPr/>
        </p:nvSpPr>
        <p:spPr>
          <a:xfrm>
            <a:off x="1764792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White">
            <a:extLst>
              <a:ext uri="{FF2B5EF4-FFF2-40B4-BE49-F238E27FC236}">
                <a16:creationId xmlns:a16="http://schemas.microsoft.com/office/drawing/2014/main" id="{AB6EB2AF-1A80-467B-972B-7E96E37F9700}"/>
              </a:ext>
            </a:extLst>
          </p:cNvPr>
          <p:cNvSpPr/>
          <p:nvPr/>
        </p:nvSpPr>
        <p:spPr>
          <a:xfrm>
            <a:off x="3061716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Yellow">
            <a:extLst>
              <a:ext uri="{FF2B5EF4-FFF2-40B4-BE49-F238E27FC236}">
                <a16:creationId xmlns:a16="http://schemas.microsoft.com/office/drawing/2014/main" id="{759F7F7B-B7CC-47CB-8D1E-68E0783E99CE}"/>
              </a:ext>
            </a:extLst>
          </p:cNvPr>
          <p:cNvSpPr/>
          <p:nvPr/>
        </p:nvSpPr>
        <p:spPr>
          <a:xfrm>
            <a:off x="3061716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Red">
            <a:extLst>
              <a:ext uri="{FF2B5EF4-FFF2-40B4-BE49-F238E27FC236}">
                <a16:creationId xmlns:a16="http://schemas.microsoft.com/office/drawing/2014/main" id="{1C6A1629-624C-4B14-B99C-F584B69814DC}"/>
              </a:ext>
            </a:extLst>
          </p:cNvPr>
          <p:cNvSpPr/>
          <p:nvPr/>
        </p:nvSpPr>
        <p:spPr>
          <a:xfrm>
            <a:off x="3061716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White">
            <a:extLst>
              <a:ext uri="{FF2B5EF4-FFF2-40B4-BE49-F238E27FC236}">
                <a16:creationId xmlns:a16="http://schemas.microsoft.com/office/drawing/2014/main" id="{C1460E9F-E8A1-41B6-9C24-0186BD12161E}"/>
              </a:ext>
            </a:extLst>
          </p:cNvPr>
          <p:cNvSpPr/>
          <p:nvPr/>
        </p:nvSpPr>
        <p:spPr>
          <a:xfrm>
            <a:off x="4358640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Yellow">
            <a:extLst>
              <a:ext uri="{FF2B5EF4-FFF2-40B4-BE49-F238E27FC236}">
                <a16:creationId xmlns:a16="http://schemas.microsoft.com/office/drawing/2014/main" id="{70156EF2-2305-4A2D-B776-1B810744DA12}"/>
              </a:ext>
            </a:extLst>
          </p:cNvPr>
          <p:cNvSpPr/>
          <p:nvPr/>
        </p:nvSpPr>
        <p:spPr>
          <a:xfrm>
            <a:off x="4358640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Red">
            <a:extLst>
              <a:ext uri="{FF2B5EF4-FFF2-40B4-BE49-F238E27FC236}">
                <a16:creationId xmlns:a16="http://schemas.microsoft.com/office/drawing/2014/main" id="{EC9D465A-7217-438F-AD55-A5A938A97EC9}"/>
              </a:ext>
            </a:extLst>
          </p:cNvPr>
          <p:cNvSpPr/>
          <p:nvPr/>
        </p:nvSpPr>
        <p:spPr>
          <a:xfrm>
            <a:off x="4358640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White">
            <a:extLst>
              <a:ext uri="{FF2B5EF4-FFF2-40B4-BE49-F238E27FC236}">
                <a16:creationId xmlns:a16="http://schemas.microsoft.com/office/drawing/2014/main" id="{6C491806-B682-463B-B416-823476833595}"/>
              </a:ext>
            </a:extLst>
          </p:cNvPr>
          <p:cNvSpPr/>
          <p:nvPr/>
        </p:nvSpPr>
        <p:spPr>
          <a:xfrm>
            <a:off x="5655564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Yellow">
            <a:extLst>
              <a:ext uri="{FF2B5EF4-FFF2-40B4-BE49-F238E27FC236}">
                <a16:creationId xmlns:a16="http://schemas.microsoft.com/office/drawing/2014/main" id="{E28F24F1-67ED-462E-90FE-EAFB94EA90DF}"/>
              </a:ext>
            </a:extLst>
          </p:cNvPr>
          <p:cNvSpPr/>
          <p:nvPr/>
        </p:nvSpPr>
        <p:spPr>
          <a:xfrm>
            <a:off x="5655564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Red">
            <a:extLst>
              <a:ext uri="{FF2B5EF4-FFF2-40B4-BE49-F238E27FC236}">
                <a16:creationId xmlns:a16="http://schemas.microsoft.com/office/drawing/2014/main" id="{4F1B6D7C-921C-4129-BC70-11CE7098D7D5}"/>
              </a:ext>
            </a:extLst>
          </p:cNvPr>
          <p:cNvSpPr/>
          <p:nvPr/>
        </p:nvSpPr>
        <p:spPr>
          <a:xfrm>
            <a:off x="5655564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White">
            <a:extLst>
              <a:ext uri="{FF2B5EF4-FFF2-40B4-BE49-F238E27FC236}">
                <a16:creationId xmlns:a16="http://schemas.microsoft.com/office/drawing/2014/main" id="{8754189C-AC69-4A2E-83A4-7EC85E9F50AB}"/>
              </a:ext>
            </a:extLst>
          </p:cNvPr>
          <p:cNvSpPr/>
          <p:nvPr/>
        </p:nvSpPr>
        <p:spPr>
          <a:xfrm>
            <a:off x="6952488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Yellow">
            <a:extLst>
              <a:ext uri="{FF2B5EF4-FFF2-40B4-BE49-F238E27FC236}">
                <a16:creationId xmlns:a16="http://schemas.microsoft.com/office/drawing/2014/main" id="{E032DF50-012D-4F2E-A84D-11A837C14372}"/>
              </a:ext>
            </a:extLst>
          </p:cNvPr>
          <p:cNvSpPr/>
          <p:nvPr/>
        </p:nvSpPr>
        <p:spPr>
          <a:xfrm>
            <a:off x="6952488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Red">
            <a:extLst>
              <a:ext uri="{FF2B5EF4-FFF2-40B4-BE49-F238E27FC236}">
                <a16:creationId xmlns:a16="http://schemas.microsoft.com/office/drawing/2014/main" id="{DBCDA196-35BB-4443-B6A3-92A12C232106}"/>
              </a:ext>
            </a:extLst>
          </p:cNvPr>
          <p:cNvSpPr/>
          <p:nvPr/>
        </p:nvSpPr>
        <p:spPr>
          <a:xfrm>
            <a:off x="6952488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White">
            <a:extLst>
              <a:ext uri="{FF2B5EF4-FFF2-40B4-BE49-F238E27FC236}">
                <a16:creationId xmlns:a16="http://schemas.microsoft.com/office/drawing/2014/main" id="{02F0003B-9BFB-49E2-B33D-2539167F25C7}"/>
              </a:ext>
            </a:extLst>
          </p:cNvPr>
          <p:cNvSpPr/>
          <p:nvPr/>
        </p:nvSpPr>
        <p:spPr>
          <a:xfrm>
            <a:off x="8249412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Yellow">
            <a:extLst>
              <a:ext uri="{FF2B5EF4-FFF2-40B4-BE49-F238E27FC236}">
                <a16:creationId xmlns:a16="http://schemas.microsoft.com/office/drawing/2014/main" id="{32F5C055-9770-4B7F-A04A-8E5D5AB9829E}"/>
              </a:ext>
            </a:extLst>
          </p:cNvPr>
          <p:cNvSpPr/>
          <p:nvPr/>
        </p:nvSpPr>
        <p:spPr>
          <a:xfrm>
            <a:off x="8249412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Red">
            <a:extLst>
              <a:ext uri="{FF2B5EF4-FFF2-40B4-BE49-F238E27FC236}">
                <a16:creationId xmlns:a16="http://schemas.microsoft.com/office/drawing/2014/main" id="{DF62C508-A648-4AB8-89E3-952674B6001F}"/>
              </a:ext>
            </a:extLst>
          </p:cNvPr>
          <p:cNvSpPr/>
          <p:nvPr/>
        </p:nvSpPr>
        <p:spPr>
          <a:xfrm>
            <a:off x="8249412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White">
            <a:extLst>
              <a:ext uri="{FF2B5EF4-FFF2-40B4-BE49-F238E27FC236}">
                <a16:creationId xmlns:a16="http://schemas.microsoft.com/office/drawing/2014/main" id="{3451AE39-85DF-4F11-A969-A6D6FD3CE107}"/>
              </a:ext>
            </a:extLst>
          </p:cNvPr>
          <p:cNvSpPr/>
          <p:nvPr/>
        </p:nvSpPr>
        <p:spPr>
          <a:xfrm>
            <a:off x="9546336" y="117551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Yellow">
            <a:extLst>
              <a:ext uri="{FF2B5EF4-FFF2-40B4-BE49-F238E27FC236}">
                <a16:creationId xmlns:a16="http://schemas.microsoft.com/office/drawing/2014/main" id="{F06C1B22-5402-4CDE-BED3-FF0E6D915B9D}"/>
              </a:ext>
            </a:extLst>
          </p:cNvPr>
          <p:cNvSpPr/>
          <p:nvPr/>
        </p:nvSpPr>
        <p:spPr>
          <a:xfrm>
            <a:off x="9546336" y="117551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Red">
            <a:extLst>
              <a:ext uri="{FF2B5EF4-FFF2-40B4-BE49-F238E27FC236}">
                <a16:creationId xmlns:a16="http://schemas.microsoft.com/office/drawing/2014/main" id="{FB540FA9-11DD-4151-9C66-4A8E9821B9A1}"/>
              </a:ext>
            </a:extLst>
          </p:cNvPr>
          <p:cNvSpPr/>
          <p:nvPr/>
        </p:nvSpPr>
        <p:spPr>
          <a:xfrm>
            <a:off x="9546336" y="117551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White">
            <a:extLst>
              <a:ext uri="{FF2B5EF4-FFF2-40B4-BE49-F238E27FC236}">
                <a16:creationId xmlns:a16="http://schemas.microsoft.com/office/drawing/2014/main" id="{6425FCE1-26D0-4573-90C7-759CB08F80FB}"/>
              </a:ext>
            </a:extLst>
          </p:cNvPr>
          <p:cNvSpPr/>
          <p:nvPr/>
        </p:nvSpPr>
        <p:spPr>
          <a:xfrm>
            <a:off x="1764792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Yellow">
            <a:extLst>
              <a:ext uri="{FF2B5EF4-FFF2-40B4-BE49-F238E27FC236}">
                <a16:creationId xmlns:a16="http://schemas.microsoft.com/office/drawing/2014/main" id="{CB186381-41CF-4428-8B1C-869E6B3404D2}"/>
              </a:ext>
            </a:extLst>
          </p:cNvPr>
          <p:cNvSpPr/>
          <p:nvPr/>
        </p:nvSpPr>
        <p:spPr>
          <a:xfrm>
            <a:off x="1764792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Red">
            <a:extLst>
              <a:ext uri="{FF2B5EF4-FFF2-40B4-BE49-F238E27FC236}">
                <a16:creationId xmlns:a16="http://schemas.microsoft.com/office/drawing/2014/main" id="{E6A8B116-C79B-4AB4-87DE-D35B596DF184}"/>
              </a:ext>
            </a:extLst>
          </p:cNvPr>
          <p:cNvSpPr/>
          <p:nvPr/>
        </p:nvSpPr>
        <p:spPr>
          <a:xfrm>
            <a:off x="1764792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White">
            <a:extLst>
              <a:ext uri="{FF2B5EF4-FFF2-40B4-BE49-F238E27FC236}">
                <a16:creationId xmlns:a16="http://schemas.microsoft.com/office/drawing/2014/main" id="{85D4E201-66B3-4BD9-A1E5-0D8914ECCCC4}"/>
              </a:ext>
            </a:extLst>
          </p:cNvPr>
          <p:cNvSpPr/>
          <p:nvPr/>
        </p:nvSpPr>
        <p:spPr>
          <a:xfrm>
            <a:off x="3061716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Yellow">
            <a:extLst>
              <a:ext uri="{FF2B5EF4-FFF2-40B4-BE49-F238E27FC236}">
                <a16:creationId xmlns:a16="http://schemas.microsoft.com/office/drawing/2014/main" id="{1329236C-4C7B-457E-B8FE-D01E2E807BAA}"/>
              </a:ext>
            </a:extLst>
          </p:cNvPr>
          <p:cNvSpPr/>
          <p:nvPr/>
        </p:nvSpPr>
        <p:spPr>
          <a:xfrm>
            <a:off x="3061716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Red">
            <a:extLst>
              <a:ext uri="{FF2B5EF4-FFF2-40B4-BE49-F238E27FC236}">
                <a16:creationId xmlns:a16="http://schemas.microsoft.com/office/drawing/2014/main" id="{54CC0371-8FA8-4D85-B201-96850FB665BC}"/>
              </a:ext>
            </a:extLst>
          </p:cNvPr>
          <p:cNvSpPr/>
          <p:nvPr/>
        </p:nvSpPr>
        <p:spPr>
          <a:xfrm>
            <a:off x="3061716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White">
            <a:extLst>
              <a:ext uri="{FF2B5EF4-FFF2-40B4-BE49-F238E27FC236}">
                <a16:creationId xmlns:a16="http://schemas.microsoft.com/office/drawing/2014/main" id="{5B986B1A-10A3-42C1-B0AE-D0ECFABD4845}"/>
              </a:ext>
            </a:extLst>
          </p:cNvPr>
          <p:cNvSpPr/>
          <p:nvPr/>
        </p:nvSpPr>
        <p:spPr>
          <a:xfrm>
            <a:off x="4358640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Yellow">
            <a:extLst>
              <a:ext uri="{FF2B5EF4-FFF2-40B4-BE49-F238E27FC236}">
                <a16:creationId xmlns:a16="http://schemas.microsoft.com/office/drawing/2014/main" id="{590652CE-18F9-4BA8-A036-D9781BC3A6D2}"/>
              </a:ext>
            </a:extLst>
          </p:cNvPr>
          <p:cNvSpPr/>
          <p:nvPr/>
        </p:nvSpPr>
        <p:spPr>
          <a:xfrm>
            <a:off x="4358640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Red">
            <a:extLst>
              <a:ext uri="{FF2B5EF4-FFF2-40B4-BE49-F238E27FC236}">
                <a16:creationId xmlns:a16="http://schemas.microsoft.com/office/drawing/2014/main" id="{3F7D22EB-78DF-48D3-AB4A-A45C83B02AEE}"/>
              </a:ext>
            </a:extLst>
          </p:cNvPr>
          <p:cNvSpPr/>
          <p:nvPr/>
        </p:nvSpPr>
        <p:spPr>
          <a:xfrm>
            <a:off x="4358640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White">
            <a:extLst>
              <a:ext uri="{FF2B5EF4-FFF2-40B4-BE49-F238E27FC236}">
                <a16:creationId xmlns:a16="http://schemas.microsoft.com/office/drawing/2014/main" id="{DEE98262-5F11-4F1E-BB7E-450ADF593204}"/>
              </a:ext>
            </a:extLst>
          </p:cNvPr>
          <p:cNvSpPr/>
          <p:nvPr/>
        </p:nvSpPr>
        <p:spPr>
          <a:xfrm>
            <a:off x="5655564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Yellow">
            <a:extLst>
              <a:ext uri="{FF2B5EF4-FFF2-40B4-BE49-F238E27FC236}">
                <a16:creationId xmlns:a16="http://schemas.microsoft.com/office/drawing/2014/main" id="{F346CFC7-CF50-4D95-B106-F1C3C86FB5A9}"/>
              </a:ext>
            </a:extLst>
          </p:cNvPr>
          <p:cNvSpPr/>
          <p:nvPr/>
        </p:nvSpPr>
        <p:spPr>
          <a:xfrm>
            <a:off x="5655564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Red">
            <a:extLst>
              <a:ext uri="{FF2B5EF4-FFF2-40B4-BE49-F238E27FC236}">
                <a16:creationId xmlns:a16="http://schemas.microsoft.com/office/drawing/2014/main" id="{8E41AF7E-099F-4AA3-B4B3-5D2B1ACD548F}"/>
              </a:ext>
            </a:extLst>
          </p:cNvPr>
          <p:cNvSpPr/>
          <p:nvPr/>
        </p:nvSpPr>
        <p:spPr>
          <a:xfrm>
            <a:off x="5655564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White">
            <a:extLst>
              <a:ext uri="{FF2B5EF4-FFF2-40B4-BE49-F238E27FC236}">
                <a16:creationId xmlns:a16="http://schemas.microsoft.com/office/drawing/2014/main" id="{99DD1834-E729-42D0-84AC-56587D06471B}"/>
              </a:ext>
            </a:extLst>
          </p:cNvPr>
          <p:cNvSpPr/>
          <p:nvPr/>
        </p:nvSpPr>
        <p:spPr>
          <a:xfrm>
            <a:off x="6952488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Yellow">
            <a:extLst>
              <a:ext uri="{FF2B5EF4-FFF2-40B4-BE49-F238E27FC236}">
                <a16:creationId xmlns:a16="http://schemas.microsoft.com/office/drawing/2014/main" id="{8A58F834-8C60-4FAA-94FB-0F70EB76EEB9}"/>
              </a:ext>
            </a:extLst>
          </p:cNvPr>
          <p:cNvSpPr/>
          <p:nvPr/>
        </p:nvSpPr>
        <p:spPr>
          <a:xfrm>
            <a:off x="6952488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Red">
            <a:extLst>
              <a:ext uri="{FF2B5EF4-FFF2-40B4-BE49-F238E27FC236}">
                <a16:creationId xmlns:a16="http://schemas.microsoft.com/office/drawing/2014/main" id="{738FC9F0-1A9E-4CF0-A3E2-7E58EF649882}"/>
              </a:ext>
            </a:extLst>
          </p:cNvPr>
          <p:cNvSpPr/>
          <p:nvPr/>
        </p:nvSpPr>
        <p:spPr>
          <a:xfrm>
            <a:off x="6952488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White">
            <a:extLst>
              <a:ext uri="{FF2B5EF4-FFF2-40B4-BE49-F238E27FC236}">
                <a16:creationId xmlns:a16="http://schemas.microsoft.com/office/drawing/2014/main" id="{4DBAC156-7EB4-479C-8D98-8F5BB7A6F936}"/>
              </a:ext>
            </a:extLst>
          </p:cNvPr>
          <p:cNvSpPr/>
          <p:nvPr/>
        </p:nvSpPr>
        <p:spPr>
          <a:xfrm>
            <a:off x="8249412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Yellow">
            <a:extLst>
              <a:ext uri="{FF2B5EF4-FFF2-40B4-BE49-F238E27FC236}">
                <a16:creationId xmlns:a16="http://schemas.microsoft.com/office/drawing/2014/main" id="{A4488D41-4EB9-485A-9847-02A8E85AA40A}"/>
              </a:ext>
            </a:extLst>
          </p:cNvPr>
          <p:cNvSpPr/>
          <p:nvPr/>
        </p:nvSpPr>
        <p:spPr>
          <a:xfrm>
            <a:off x="8249412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2" name="Red">
            <a:extLst>
              <a:ext uri="{FF2B5EF4-FFF2-40B4-BE49-F238E27FC236}">
                <a16:creationId xmlns:a16="http://schemas.microsoft.com/office/drawing/2014/main" id="{86019F43-8335-4775-8256-79E1D720B2D3}"/>
              </a:ext>
            </a:extLst>
          </p:cNvPr>
          <p:cNvSpPr/>
          <p:nvPr/>
        </p:nvSpPr>
        <p:spPr>
          <a:xfrm>
            <a:off x="8249412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White">
            <a:extLst>
              <a:ext uri="{FF2B5EF4-FFF2-40B4-BE49-F238E27FC236}">
                <a16:creationId xmlns:a16="http://schemas.microsoft.com/office/drawing/2014/main" id="{D1DF23CF-4A93-4645-BD25-61E7A3346D75}"/>
              </a:ext>
            </a:extLst>
          </p:cNvPr>
          <p:cNvSpPr/>
          <p:nvPr/>
        </p:nvSpPr>
        <p:spPr>
          <a:xfrm>
            <a:off x="9546336" y="98552"/>
            <a:ext cx="932688" cy="9326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4" name="Yellow">
            <a:extLst>
              <a:ext uri="{FF2B5EF4-FFF2-40B4-BE49-F238E27FC236}">
                <a16:creationId xmlns:a16="http://schemas.microsoft.com/office/drawing/2014/main" id="{829BEA6C-B174-4AE8-8441-E6BE88170D1F}"/>
              </a:ext>
            </a:extLst>
          </p:cNvPr>
          <p:cNvSpPr/>
          <p:nvPr/>
        </p:nvSpPr>
        <p:spPr>
          <a:xfrm>
            <a:off x="9546336" y="98552"/>
            <a:ext cx="932688" cy="93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Red">
            <a:extLst>
              <a:ext uri="{FF2B5EF4-FFF2-40B4-BE49-F238E27FC236}">
                <a16:creationId xmlns:a16="http://schemas.microsoft.com/office/drawing/2014/main" id="{D32DB1F1-4FFA-4006-B684-CF77B4C1B7B7}"/>
              </a:ext>
            </a:extLst>
          </p:cNvPr>
          <p:cNvSpPr/>
          <p:nvPr/>
        </p:nvSpPr>
        <p:spPr>
          <a:xfrm>
            <a:off x="9546336" y="98552"/>
            <a:ext cx="932688" cy="93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18A65DA-EB88-4FA6-8879-C138290A9648}"/>
              </a:ext>
            </a:extLst>
          </p:cNvPr>
          <p:cNvSpPr txBox="1"/>
          <p:nvPr/>
        </p:nvSpPr>
        <p:spPr>
          <a:xfrm>
            <a:off x="929278" y="522470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7198CFE-B575-496F-BACD-3C00EFE2599F}"/>
              </a:ext>
            </a:extLst>
          </p:cNvPr>
          <p:cNvSpPr txBox="1"/>
          <p:nvPr/>
        </p:nvSpPr>
        <p:spPr>
          <a:xfrm>
            <a:off x="929278" y="146735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2E3ECDF8-5923-482F-B011-1A45839DCD29}"/>
              </a:ext>
            </a:extLst>
          </p:cNvPr>
          <p:cNvSpPr txBox="1"/>
          <p:nvPr/>
        </p:nvSpPr>
        <p:spPr>
          <a:xfrm>
            <a:off x="929278" y="2542032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5CB9CE5A-5781-4FDE-BAA7-B9CDDFACF85B}"/>
              </a:ext>
            </a:extLst>
          </p:cNvPr>
          <p:cNvSpPr txBox="1"/>
          <p:nvPr/>
        </p:nvSpPr>
        <p:spPr>
          <a:xfrm>
            <a:off x="929278" y="3616714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4A97B55-0858-43CB-AF7B-E64165E27469}"/>
              </a:ext>
            </a:extLst>
          </p:cNvPr>
          <p:cNvSpPr txBox="1"/>
          <p:nvPr/>
        </p:nvSpPr>
        <p:spPr>
          <a:xfrm>
            <a:off x="929278" y="4684562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E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339C5394-C1A7-4D36-B385-27B52C849067}"/>
              </a:ext>
            </a:extLst>
          </p:cNvPr>
          <p:cNvSpPr txBox="1"/>
          <p:nvPr/>
        </p:nvSpPr>
        <p:spPr>
          <a:xfrm>
            <a:off x="929278" y="5752410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F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E2AB571C-FD69-44C0-B823-DCCB0E1FAAEA}"/>
              </a:ext>
            </a:extLst>
          </p:cNvPr>
          <p:cNvSpPr txBox="1"/>
          <p:nvPr/>
        </p:nvSpPr>
        <p:spPr>
          <a:xfrm>
            <a:off x="2082698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536ACEF6-1216-4485-9599-0D78DA674C52}"/>
              </a:ext>
            </a:extLst>
          </p:cNvPr>
          <p:cNvSpPr txBox="1"/>
          <p:nvPr/>
        </p:nvSpPr>
        <p:spPr>
          <a:xfrm>
            <a:off x="3383629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2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906A7260-C8B8-4CDC-8938-22B22676DBA2}"/>
              </a:ext>
            </a:extLst>
          </p:cNvPr>
          <p:cNvSpPr txBox="1"/>
          <p:nvPr/>
        </p:nvSpPr>
        <p:spPr>
          <a:xfrm>
            <a:off x="4680553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3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5E706062-FFF9-4CA1-B2A5-D9152E5E5939}"/>
              </a:ext>
            </a:extLst>
          </p:cNvPr>
          <p:cNvSpPr txBox="1"/>
          <p:nvPr/>
        </p:nvSpPr>
        <p:spPr>
          <a:xfrm>
            <a:off x="5991917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4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4754AD6-E967-440D-8758-AFBF66E12EFC}"/>
              </a:ext>
            </a:extLst>
          </p:cNvPr>
          <p:cNvSpPr txBox="1"/>
          <p:nvPr/>
        </p:nvSpPr>
        <p:spPr>
          <a:xfrm>
            <a:off x="7292848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5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96EB2978-0A93-40AA-9762-724F331DBF87}"/>
              </a:ext>
            </a:extLst>
          </p:cNvPr>
          <p:cNvSpPr txBox="1"/>
          <p:nvPr/>
        </p:nvSpPr>
        <p:spPr>
          <a:xfrm>
            <a:off x="8589772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6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262430FD-D7B1-4091-B5E0-4ED269FA57C5}"/>
              </a:ext>
            </a:extLst>
          </p:cNvPr>
          <p:cNvSpPr txBox="1"/>
          <p:nvPr/>
        </p:nvSpPr>
        <p:spPr>
          <a:xfrm>
            <a:off x="9886696" y="6519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7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249" name="Oval 248">
            <a:hlinkClick r:id="rId3" action="ppaction://hlinksldjump"/>
            <a:extLst>
              <a:ext uri="{FF2B5EF4-FFF2-40B4-BE49-F238E27FC236}">
                <a16:creationId xmlns:a16="http://schemas.microsoft.com/office/drawing/2014/main" id="{9B95BCCC-018B-42DD-9AE1-F6D55D676A19}"/>
              </a:ext>
            </a:extLst>
          </p:cNvPr>
          <p:cNvSpPr/>
          <p:nvPr/>
        </p:nvSpPr>
        <p:spPr>
          <a:xfrm>
            <a:off x="2131037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0" name="Oval 249">
            <a:hlinkClick r:id="rId4" action="ppaction://hlinksldjump"/>
            <a:extLst>
              <a:ext uri="{FF2B5EF4-FFF2-40B4-BE49-F238E27FC236}">
                <a16:creationId xmlns:a16="http://schemas.microsoft.com/office/drawing/2014/main" id="{AA2E007C-FAF1-4DF3-88B8-17C7B4415D47}"/>
              </a:ext>
            </a:extLst>
          </p:cNvPr>
          <p:cNvSpPr/>
          <p:nvPr/>
        </p:nvSpPr>
        <p:spPr>
          <a:xfrm>
            <a:off x="3425872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1" name="Oval 250">
            <a:hlinkClick r:id="rId3" action="ppaction://hlinksldjump"/>
            <a:extLst>
              <a:ext uri="{FF2B5EF4-FFF2-40B4-BE49-F238E27FC236}">
                <a16:creationId xmlns:a16="http://schemas.microsoft.com/office/drawing/2014/main" id="{CE8E64A8-AE31-4307-8EC3-888ADF8DEF9A}"/>
              </a:ext>
            </a:extLst>
          </p:cNvPr>
          <p:cNvSpPr/>
          <p:nvPr/>
        </p:nvSpPr>
        <p:spPr>
          <a:xfrm>
            <a:off x="4722796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2" name="Oval 251">
            <a:hlinkClick r:id="rId3" action="ppaction://hlinksldjump"/>
            <a:extLst>
              <a:ext uri="{FF2B5EF4-FFF2-40B4-BE49-F238E27FC236}">
                <a16:creationId xmlns:a16="http://schemas.microsoft.com/office/drawing/2014/main" id="{651E9723-B3A8-4E81-AFE3-A4C325A5AA9C}"/>
              </a:ext>
            </a:extLst>
          </p:cNvPr>
          <p:cNvSpPr/>
          <p:nvPr/>
        </p:nvSpPr>
        <p:spPr>
          <a:xfrm>
            <a:off x="6034160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3" name="Oval 252">
            <a:hlinkClick r:id="rId4" action="ppaction://hlinksldjump"/>
            <a:extLst>
              <a:ext uri="{FF2B5EF4-FFF2-40B4-BE49-F238E27FC236}">
                <a16:creationId xmlns:a16="http://schemas.microsoft.com/office/drawing/2014/main" id="{D790AA99-E3AE-42A6-95DE-F0F5CA8592A3}"/>
              </a:ext>
            </a:extLst>
          </p:cNvPr>
          <p:cNvSpPr/>
          <p:nvPr/>
        </p:nvSpPr>
        <p:spPr>
          <a:xfrm>
            <a:off x="7333488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4" name="Oval 253">
            <a:hlinkClick r:id="rId4" action="ppaction://hlinksldjump"/>
            <a:extLst>
              <a:ext uri="{FF2B5EF4-FFF2-40B4-BE49-F238E27FC236}">
                <a16:creationId xmlns:a16="http://schemas.microsoft.com/office/drawing/2014/main" id="{38B17AE3-106B-43D8-A76E-80669F0C9BA1}"/>
              </a:ext>
            </a:extLst>
          </p:cNvPr>
          <p:cNvSpPr/>
          <p:nvPr/>
        </p:nvSpPr>
        <p:spPr>
          <a:xfrm>
            <a:off x="8628323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5" name="Oval 254">
            <a:hlinkClick r:id="rId3" action="ppaction://hlinksldjump"/>
            <a:extLst>
              <a:ext uri="{FF2B5EF4-FFF2-40B4-BE49-F238E27FC236}">
                <a16:creationId xmlns:a16="http://schemas.microsoft.com/office/drawing/2014/main" id="{D69E7AF3-D595-4F0C-821F-447CF6F442BB}"/>
              </a:ext>
            </a:extLst>
          </p:cNvPr>
          <p:cNvSpPr/>
          <p:nvPr/>
        </p:nvSpPr>
        <p:spPr>
          <a:xfrm>
            <a:off x="9925247" y="5853604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6" name="Oval 255">
            <a:hlinkClick r:id="rId3" action="ppaction://hlinksldjump"/>
            <a:extLst>
              <a:ext uri="{FF2B5EF4-FFF2-40B4-BE49-F238E27FC236}">
                <a16:creationId xmlns:a16="http://schemas.microsoft.com/office/drawing/2014/main" id="{ECA314C5-E99A-47FF-84B0-8640BC8234BB}"/>
              </a:ext>
            </a:extLst>
          </p:cNvPr>
          <p:cNvSpPr/>
          <p:nvPr/>
        </p:nvSpPr>
        <p:spPr>
          <a:xfrm>
            <a:off x="2131037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7" name="Oval 256">
            <a:hlinkClick r:id="rId4" action="ppaction://hlinksldjump"/>
            <a:extLst>
              <a:ext uri="{FF2B5EF4-FFF2-40B4-BE49-F238E27FC236}">
                <a16:creationId xmlns:a16="http://schemas.microsoft.com/office/drawing/2014/main" id="{742B2CDC-A66C-4C00-9EE0-0A5F739D7EC7}"/>
              </a:ext>
            </a:extLst>
          </p:cNvPr>
          <p:cNvSpPr/>
          <p:nvPr/>
        </p:nvSpPr>
        <p:spPr>
          <a:xfrm>
            <a:off x="3425872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8" name="Oval 257">
            <a:hlinkClick r:id="rId3" action="ppaction://hlinksldjump"/>
            <a:extLst>
              <a:ext uri="{FF2B5EF4-FFF2-40B4-BE49-F238E27FC236}">
                <a16:creationId xmlns:a16="http://schemas.microsoft.com/office/drawing/2014/main" id="{9AF87BAB-7EC6-4783-B550-7B2575CFAEDC}"/>
              </a:ext>
            </a:extLst>
          </p:cNvPr>
          <p:cNvSpPr/>
          <p:nvPr/>
        </p:nvSpPr>
        <p:spPr>
          <a:xfrm>
            <a:off x="4722796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9" name="Oval 258">
            <a:hlinkClick r:id="rId3" action="ppaction://hlinksldjump"/>
            <a:extLst>
              <a:ext uri="{FF2B5EF4-FFF2-40B4-BE49-F238E27FC236}">
                <a16:creationId xmlns:a16="http://schemas.microsoft.com/office/drawing/2014/main" id="{20D2A080-9398-49E6-B341-68EDBEAA2190}"/>
              </a:ext>
            </a:extLst>
          </p:cNvPr>
          <p:cNvSpPr/>
          <p:nvPr/>
        </p:nvSpPr>
        <p:spPr>
          <a:xfrm>
            <a:off x="6034160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0" name="Oval 259">
            <a:hlinkClick r:id="rId3" action="ppaction://hlinksldjump"/>
            <a:extLst>
              <a:ext uri="{FF2B5EF4-FFF2-40B4-BE49-F238E27FC236}">
                <a16:creationId xmlns:a16="http://schemas.microsoft.com/office/drawing/2014/main" id="{0FA51A0B-E9E6-494F-8C50-BD5C8A056702}"/>
              </a:ext>
            </a:extLst>
          </p:cNvPr>
          <p:cNvSpPr/>
          <p:nvPr/>
        </p:nvSpPr>
        <p:spPr>
          <a:xfrm>
            <a:off x="7333488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1" name="Oval 260">
            <a:hlinkClick r:id="rId4" action="ppaction://hlinksldjump"/>
            <a:extLst>
              <a:ext uri="{FF2B5EF4-FFF2-40B4-BE49-F238E27FC236}">
                <a16:creationId xmlns:a16="http://schemas.microsoft.com/office/drawing/2014/main" id="{6EF2CB6D-4E15-4D24-8017-C73F9611CBB0}"/>
              </a:ext>
            </a:extLst>
          </p:cNvPr>
          <p:cNvSpPr/>
          <p:nvPr/>
        </p:nvSpPr>
        <p:spPr>
          <a:xfrm>
            <a:off x="8628323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2" name="Oval 261">
            <a:hlinkClick r:id="rId3" action="ppaction://hlinksldjump"/>
            <a:extLst>
              <a:ext uri="{FF2B5EF4-FFF2-40B4-BE49-F238E27FC236}">
                <a16:creationId xmlns:a16="http://schemas.microsoft.com/office/drawing/2014/main" id="{A9EBB063-E254-4803-BC3B-30D2C73FA0EC}"/>
              </a:ext>
            </a:extLst>
          </p:cNvPr>
          <p:cNvSpPr/>
          <p:nvPr/>
        </p:nvSpPr>
        <p:spPr>
          <a:xfrm>
            <a:off x="9925247" y="477012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3" name="Oval 262">
            <a:hlinkClick r:id="rId3" action="ppaction://hlinksldjump"/>
            <a:extLst>
              <a:ext uri="{FF2B5EF4-FFF2-40B4-BE49-F238E27FC236}">
                <a16:creationId xmlns:a16="http://schemas.microsoft.com/office/drawing/2014/main" id="{32C804DD-FF01-4862-9E2B-F3F8D4077139}"/>
              </a:ext>
            </a:extLst>
          </p:cNvPr>
          <p:cNvSpPr/>
          <p:nvPr/>
        </p:nvSpPr>
        <p:spPr>
          <a:xfrm>
            <a:off x="2131037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4" name="Oval 263">
            <a:hlinkClick r:id="rId4" action="ppaction://hlinksldjump"/>
            <a:extLst>
              <a:ext uri="{FF2B5EF4-FFF2-40B4-BE49-F238E27FC236}">
                <a16:creationId xmlns:a16="http://schemas.microsoft.com/office/drawing/2014/main" id="{0C3FFE52-5B62-4B3E-8342-0CB6C08A7549}"/>
              </a:ext>
            </a:extLst>
          </p:cNvPr>
          <p:cNvSpPr/>
          <p:nvPr/>
        </p:nvSpPr>
        <p:spPr>
          <a:xfrm>
            <a:off x="3425872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5" name="Oval 264">
            <a:hlinkClick r:id="rId3" action="ppaction://hlinksldjump"/>
            <a:extLst>
              <a:ext uri="{FF2B5EF4-FFF2-40B4-BE49-F238E27FC236}">
                <a16:creationId xmlns:a16="http://schemas.microsoft.com/office/drawing/2014/main" id="{F036D15E-C99A-47EC-8C9F-A92939F1C61A}"/>
              </a:ext>
            </a:extLst>
          </p:cNvPr>
          <p:cNvSpPr/>
          <p:nvPr/>
        </p:nvSpPr>
        <p:spPr>
          <a:xfrm>
            <a:off x="4722796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6" name="Oval 265">
            <a:hlinkClick r:id="rId3" action="ppaction://hlinksldjump"/>
            <a:extLst>
              <a:ext uri="{FF2B5EF4-FFF2-40B4-BE49-F238E27FC236}">
                <a16:creationId xmlns:a16="http://schemas.microsoft.com/office/drawing/2014/main" id="{C437636B-E343-4187-9A46-AC2F05D4576D}"/>
              </a:ext>
            </a:extLst>
          </p:cNvPr>
          <p:cNvSpPr/>
          <p:nvPr/>
        </p:nvSpPr>
        <p:spPr>
          <a:xfrm>
            <a:off x="6034160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7" name="Oval 266">
            <a:hlinkClick r:id="rId3" action="ppaction://hlinksldjump"/>
            <a:extLst>
              <a:ext uri="{FF2B5EF4-FFF2-40B4-BE49-F238E27FC236}">
                <a16:creationId xmlns:a16="http://schemas.microsoft.com/office/drawing/2014/main" id="{C3484302-2302-40BE-87BD-F9D8AE9BE0B5}"/>
              </a:ext>
            </a:extLst>
          </p:cNvPr>
          <p:cNvSpPr/>
          <p:nvPr/>
        </p:nvSpPr>
        <p:spPr>
          <a:xfrm>
            <a:off x="7333488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8" name="Oval 267">
            <a:hlinkClick r:id="rId4" action="ppaction://hlinksldjump"/>
            <a:extLst>
              <a:ext uri="{FF2B5EF4-FFF2-40B4-BE49-F238E27FC236}">
                <a16:creationId xmlns:a16="http://schemas.microsoft.com/office/drawing/2014/main" id="{ADCF837A-B56C-40B6-A95A-AF360FA41FFC}"/>
              </a:ext>
            </a:extLst>
          </p:cNvPr>
          <p:cNvSpPr/>
          <p:nvPr/>
        </p:nvSpPr>
        <p:spPr>
          <a:xfrm>
            <a:off x="8628323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9" name="Oval 268">
            <a:hlinkClick r:id="rId3" action="ppaction://hlinksldjump"/>
            <a:extLst>
              <a:ext uri="{FF2B5EF4-FFF2-40B4-BE49-F238E27FC236}">
                <a16:creationId xmlns:a16="http://schemas.microsoft.com/office/drawing/2014/main" id="{52D63DB8-E535-4C49-9470-4601BD978D40}"/>
              </a:ext>
            </a:extLst>
          </p:cNvPr>
          <p:cNvSpPr/>
          <p:nvPr/>
        </p:nvSpPr>
        <p:spPr>
          <a:xfrm>
            <a:off x="9925247" y="370722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0" name="Oval 269">
            <a:hlinkClick r:id="rId3" action="ppaction://hlinksldjump"/>
            <a:extLst>
              <a:ext uri="{FF2B5EF4-FFF2-40B4-BE49-F238E27FC236}">
                <a16:creationId xmlns:a16="http://schemas.microsoft.com/office/drawing/2014/main" id="{AAEC9B66-90FA-43D3-8F6B-BDB52C301DA5}"/>
              </a:ext>
            </a:extLst>
          </p:cNvPr>
          <p:cNvSpPr/>
          <p:nvPr/>
        </p:nvSpPr>
        <p:spPr>
          <a:xfrm>
            <a:off x="2131037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1" name="Oval 270">
            <a:hlinkClick r:id="rId4" action="ppaction://hlinksldjump"/>
            <a:extLst>
              <a:ext uri="{FF2B5EF4-FFF2-40B4-BE49-F238E27FC236}">
                <a16:creationId xmlns:a16="http://schemas.microsoft.com/office/drawing/2014/main" id="{95C99188-6DA0-45D6-A284-F2C5AE536E39}"/>
              </a:ext>
            </a:extLst>
          </p:cNvPr>
          <p:cNvSpPr/>
          <p:nvPr/>
        </p:nvSpPr>
        <p:spPr>
          <a:xfrm>
            <a:off x="3425872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2" name="Oval 271">
            <a:hlinkClick r:id="rId3" action="ppaction://hlinksldjump"/>
            <a:extLst>
              <a:ext uri="{FF2B5EF4-FFF2-40B4-BE49-F238E27FC236}">
                <a16:creationId xmlns:a16="http://schemas.microsoft.com/office/drawing/2014/main" id="{34E71AFC-4504-4F89-AB79-CC54CA0EDA43}"/>
              </a:ext>
            </a:extLst>
          </p:cNvPr>
          <p:cNvSpPr/>
          <p:nvPr/>
        </p:nvSpPr>
        <p:spPr>
          <a:xfrm>
            <a:off x="4722796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3" name="Oval 272">
            <a:hlinkClick r:id="rId3" action="ppaction://hlinksldjump"/>
            <a:extLst>
              <a:ext uri="{FF2B5EF4-FFF2-40B4-BE49-F238E27FC236}">
                <a16:creationId xmlns:a16="http://schemas.microsoft.com/office/drawing/2014/main" id="{1D929F1A-E433-4C24-8812-E1EB58815349}"/>
              </a:ext>
            </a:extLst>
          </p:cNvPr>
          <p:cNvSpPr/>
          <p:nvPr/>
        </p:nvSpPr>
        <p:spPr>
          <a:xfrm>
            <a:off x="6034160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4" name="Oval 273">
            <a:hlinkClick r:id="rId3" action="ppaction://hlinksldjump"/>
            <a:extLst>
              <a:ext uri="{FF2B5EF4-FFF2-40B4-BE49-F238E27FC236}">
                <a16:creationId xmlns:a16="http://schemas.microsoft.com/office/drawing/2014/main" id="{7A1B4CFE-0A84-47D5-8052-65AA676BC424}"/>
              </a:ext>
            </a:extLst>
          </p:cNvPr>
          <p:cNvSpPr/>
          <p:nvPr/>
        </p:nvSpPr>
        <p:spPr>
          <a:xfrm>
            <a:off x="7333488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5" name="Oval 274">
            <a:hlinkClick r:id="rId4" action="ppaction://hlinksldjump"/>
            <a:extLst>
              <a:ext uri="{FF2B5EF4-FFF2-40B4-BE49-F238E27FC236}">
                <a16:creationId xmlns:a16="http://schemas.microsoft.com/office/drawing/2014/main" id="{49B34DF3-00E2-4508-8A04-7DB6199C474E}"/>
              </a:ext>
            </a:extLst>
          </p:cNvPr>
          <p:cNvSpPr/>
          <p:nvPr/>
        </p:nvSpPr>
        <p:spPr>
          <a:xfrm>
            <a:off x="8628323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6" name="Oval 275">
            <a:hlinkClick r:id="rId3" action="ppaction://hlinksldjump"/>
            <a:extLst>
              <a:ext uri="{FF2B5EF4-FFF2-40B4-BE49-F238E27FC236}">
                <a16:creationId xmlns:a16="http://schemas.microsoft.com/office/drawing/2014/main" id="{19BEA82B-C655-43B7-BEB7-E5856BBB7DD9}"/>
              </a:ext>
            </a:extLst>
          </p:cNvPr>
          <p:cNvSpPr/>
          <p:nvPr/>
        </p:nvSpPr>
        <p:spPr>
          <a:xfrm>
            <a:off x="9925247" y="2623661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7" name="Oval 276">
            <a:hlinkClick r:id="rId3" action="ppaction://hlinksldjump"/>
            <a:extLst>
              <a:ext uri="{FF2B5EF4-FFF2-40B4-BE49-F238E27FC236}">
                <a16:creationId xmlns:a16="http://schemas.microsoft.com/office/drawing/2014/main" id="{55D214F0-FC4F-4B3A-81F2-5F051F2D7A3C}"/>
              </a:ext>
            </a:extLst>
          </p:cNvPr>
          <p:cNvSpPr/>
          <p:nvPr/>
        </p:nvSpPr>
        <p:spPr>
          <a:xfrm>
            <a:off x="2131037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8" name="Oval 277">
            <a:hlinkClick r:id="rId4" action="ppaction://hlinksldjump"/>
            <a:extLst>
              <a:ext uri="{FF2B5EF4-FFF2-40B4-BE49-F238E27FC236}">
                <a16:creationId xmlns:a16="http://schemas.microsoft.com/office/drawing/2014/main" id="{040B28A6-7A29-4E73-BFC5-A2B4064B4622}"/>
              </a:ext>
            </a:extLst>
          </p:cNvPr>
          <p:cNvSpPr/>
          <p:nvPr/>
        </p:nvSpPr>
        <p:spPr>
          <a:xfrm>
            <a:off x="3425872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9" name="Oval 278">
            <a:hlinkClick r:id="rId3" action="ppaction://hlinksldjump"/>
            <a:extLst>
              <a:ext uri="{FF2B5EF4-FFF2-40B4-BE49-F238E27FC236}">
                <a16:creationId xmlns:a16="http://schemas.microsoft.com/office/drawing/2014/main" id="{76342343-5749-4174-8CD8-6BF51AC33194}"/>
              </a:ext>
            </a:extLst>
          </p:cNvPr>
          <p:cNvSpPr/>
          <p:nvPr/>
        </p:nvSpPr>
        <p:spPr>
          <a:xfrm>
            <a:off x="4722796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0" name="Oval 279">
            <a:hlinkClick r:id="rId3" action="ppaction://hlinksldjump"/>
            <a:extLst>
              <a:ext uri="{FF2B5EF4-FFF2-40B4-BE49-F238E27FC236}">
                <a16:creationId xmlns:a16="http://schemas.microsoft.com/office/drawing/2014/main" id="{97D6B1A1-0F1C-446B-81B6-15452D9893B2}"/>
              </a:ext>
            </a:extLst>
          </p:cNvPr>
          <p:cNvSpPr/>
          <p:nvPr/>
        </p:nvSpPr>
        <p:spPr>
          <a:xfrm>
            <a:off x="6034160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1" name="Oval 280">
            <a:hlinkClick r:id="rId3" action="ppaction://hlinksldjump"/>
            <a:extLst>
              <a:ext uri="{FF2B5EF4-FFF2-40B4-BE49-F238E27FC236}">
                <a16:creationId xmlns:a16="http://schemas.microsoft.com/office/drawing/2014/main" id="{42D2196F-5B7A-43CB-9829-483793620F9C}"/>
              </a:ext>
            </a:extLst>
          </p:cNvPr>
          <p:cNvSpPr/>
          <p:nvPr/>
        </p:nvSpPr>
        <p:spPr>
          <a:xfrm>
            <a:off x="7333488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2" name="Oval 281">
            <a:hlinkClick r:id="rId4" action="ppaction://hlinksldjump"/>
            <a:extLst>
              <a:ext uri="{FF2B5EF4-FFF2-40B4-BE49-F238E27FC236}">
                <a16:creationId xmlns:a16="http://schemas.microsoft.com/office/drawing/2014/main" id="{35AD57EB-73DB-493F-B075-395E0AFD161E}"/>
              </a:ext>
            </a:extLst>
          </p:cNvPr>
          <p:cNvSpPr/>
          <p:nvPr/>
        </p:nvSpPr>
        <p:spPr>
          <a:xfrm>
            <a:off x="8628323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3" name="Oval 282">
            <a:hlinkClick r:id="rId3" action="ppaction://hlinksldjump"/>
            <a:extLst>
              <a:ext uri="{FF2B5EF4-FFF2-40B4-BE49-F238E27FC236}">
                <a16:creationId xmlns:a16="http://schemas.microsoft.com/office/drawing/2014/main" id="{8E676847-9676-492D-8785-07A86FCC402B}"/>
              </a:ext>
            </a:extLst>
          </p:cNvPr>
          <p:cNvSpPr/>
          <p:nvPr/>
        </p:nvSpPr>
        <p:spPr>
          <a:xfrm>
            <a:off x="9925247" y="1560766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4" name="Oval 283">
            <a:hlinkClick r:id="rId3" action="ppaction://hlinksldjump"/>
            <a:extLst>
              <a:ext uri="{FF2B5EF4-FFF2-40B4-BE49-F238E27FC236}">
                <a16:creationId xmlns:a16="http://schemas.microsoft.com/office/drawing/2014/main" id="{C1A690E7-6C08-46B0-BE72-5EABFED3D967}"/>
              </a:ext>
            </a:extLst>
          </p:cNvPr>
          <p:cNvSpPr/>
          <p:nvPr/>
        </p:nvSpPr>
        <p:spPr>
          <a:xfrm>
            <a:off x="2131037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5" name="Oval 284">
            <a:hlinkClick r:id="rId4" action="ppaction://hlinksldjump"/>
            <a:extLst>
              <a:ext uri="{FF2B5EF4-FFF2-40B4-BE49-F238E27FC236}">
                <a16:creationId xmlns:a16="http://schemas.microsoft.com/office/drawing/2014/main" id="{6D920176-31A1-4E1B-BFE2-292898745E95}"/>
              </a:ext>
            </a:extLst>
          </p:cNvPr>
          <p:cNvSpPr/>
          <p:nvPr/>
        </p:nvSpPr>
        <p:spPr>
          <a:xfrm>
            <a:off x="3425872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6" name="Oval 285">
            <a:hlinkClick r:id="rId3" action="ppaction://hlinksldjump"/>
            <a:extLst>
              <a:ext uri="{FF2B5EF4-FFF2-40B4-BE49-F238E27FC236}">
                <a16:creationId xmlns:a16="http://schemas.microsoft.com/office/drawing/2014/main" id="{7D7C86FD-E562-40AC-9B1F-1CF078487D6C}"/>
              </a:ext>
            </a:extLst>
          </p:cNvPr>
          <p:cNvSpPr/>
          <p:nvPr/>
        </p:nvSpPr>
        <p:spPr>
          <a:xfrm>
            <a:off x="4722796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7" name="Oval 286">
            <a:hlinkClick r:id="rId3" action="ppaction://hlinksldjump"/>
            <a:extLst>
              <a:ext uri="{FF2B5EF4-FFF2-40B4-BE49-F238E27FC236}">
                <a16:creationId xmlns:a16="http://schemas.microsoft.com/office/drawing/2014/main" id="{11A85AD2-EB6D-4D42-94D6-C6CEE1EDB6D5}"/>
              </a:ext>
            </a:extLst>
          </p:cNvPr>
          <p:cNvSpPr/>
          <p:nvPr/>
        </p:nvSpPr>
        <p:spPr>
          <a:xfrm>
            <a:off x="6034160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8" name="Oval 287">
            <a:hlinkClick r:id="rId3" action="ppaction://hlinksldjump"/>
            <a:extLst>
              <a:ext uri="{FF2B5EF4-FFF2-40B4-BE49-F238E27FC236}">
                <a16:creationId xmlns:a16="http://schemas.microsoft.com/office/drawing/2014/main" id="{52075A85-ACF5-48B5-B612-72ABC081B42A}"/>
              </a:ext>
            </a:extLst>
          </p:cNvPr>
          <p:cNvSpPr/>
          <p:nvPr/>
        </p:nvSpPr>
        <p:spPr>
          <a:xfrm>
            <a:off x="7333488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9" name="Oval 288">
            <a:hlinkClick r:id="rId4" action="ppaction://hlinksldjump"/>
            <a:extLst>
              <a:ext uri="{FF2B5EF4-FFF2-40B4-BE49-F238E27FC236}">
                <a16:creationId xmlns:a16="http://schemas.microsoft.com/office/drawing/2014/main" id="{DA7B8C4B-E8B4-4DFE-9435-78303186ED3E}"/>
              </a:ext>
            </a:extLst>
          </p:cNvPr>
          <p:cNvSpPr/>
          <p:nvPr/>
        </p:nvSpPr>
        <p:spPr>
          <a:xfrm>
            <a:off x="8628323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0" name="Oval 289">
            <a:hlinkClick r:id="rId3" action="ppaction://hlinksldjump"/>
            <a:extLst>
              <a:ext uri="{FF2B5EF4-FFF2-40B4-BE49-F238E27FC236}">
                <a16:creationId xmlns:a16="http://schemas.microsoft.com/office/drawing/2014/main" id="{7AA044E2-345D-4600-A53F-678CA809BD48}"/>
              </a:ext>
            </a:extLst>
          </p:cNvPr>
          <p:cNvSpPr/>
          <p:nvPr/>
        </p:nvSpPr>
        <p:spPr>
          <a:xfrm>
            <a:off x="9925247" y="452120"/>
            <a:ext cx="204375" cy="2043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56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1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4" fill="hold">
                      <p:stCondLst>
                        <p:cond delay="0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439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0" fill="hold">
                      <p:stCondLst>
                        <p:cond delay="0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489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0" fill="hold">
                      <p:stCondLst>
                        <p:cond delay="0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541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2" fill="hold">
                      <p:stCondLst>
                        <p:cond delay="0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58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5" fill="hold">
                      <p:stCondLst>
                        <p:cond delay="0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591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2" fill="hold">
                      <p:stCondLst>
                        <p:cond delay="0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629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0" fill="hold">
                      <p:stCondLst>
                        <p:cond delay="0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655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6" fill="hold">
                      <p:stCondLst>
                        <p:cond delay="0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>
                      <p:stCondLst>
                        <p:cond delay="0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679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0" fill="hold">
                      <p:stCondLst>
                        <p:cond delay="0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705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6" fill="hold">
                      <p:stCondLst>
                        <p:cond delay="0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731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2" fill="hold">
                      <p:stCondLst>
                        <p:cond delay="0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755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" fill="hold">
                      <p:stCondLst>
                        <p:cond delay="0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774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" fill="hold">
                      <p:stCondLst>
                        <p:cond delay="0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78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9" fill="hold">
                      <p:stCondLst>
                        <p:cond delay="0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793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4" fill="hold">
                      <p:stCondLst>
                        <p:cond delay="0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132" grpId="0" animBg="1"/>
      <p:bldP spid="132" grpId="1" animBg="1"/>
      <p:bldP spid="133" grpId="0" animBg="1"/>
      <p:bldP spid="133" grpId="1" animBg="1"/>
      <p:bldP spid="135" grpId="0" animBg="1"/>
      <p:bldP spid="135" grpId="1" animBg="1"/>
      <p:bldP spid="136" grpId="0" animBg="1"/>
      <p:bldP spid="136" grpId="1" animBg="1"/>
      <p:bldP spid="138" grpId="0" animBg="1"/>
      <p:bldP spid="138" grpId="1" animBg="1"/>
      <p:bldP spid="139" grpId="0" animBg="1"/>
      <p:bldP spid="139" grpId="1" animBg="1"/>
      <p:bldP spid="141" grpId="0" animBg="1"/>
      <p:bldP spid="141" grpId="1" animBg="1"/>
      <p:bldP spid="142" grpId="0" animBg="1"/>
      <p:bldP spid="142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50" grpId="0" animBg="1"/>
      <p:bldP spid="150" grpId="1" animBg="1"/>
      <p:bldP spid="151" grpId="0" animBg="1"/>
      <p:bldP spid="151" grpId="1" animBg="1"/>
      <p:bldP spid="153" grpId="0" animBg="1"/>
      <p:bldP spid="153" grpId="1" animBg="1"/>
      <p:bldP spid="154" grpId="0" animBg="1"/>
      <p:bldP spid="154" grpId="1" animBg="1"/>
      <p:bldP spid="156" grpId="0" animBg="1"/>
      <p:bldP spid="156" grpId="1" animBg="1"/>
      <p:bldP spid="157" grpId="0" animBg="1"/>
      <p:bldP spid="157" grpId="1" animBg="1"/>
      <p:bldP spid="159" grpId="0" animBg="1"/>
      <p:bldP spid="159" grpId="1" animBg="1"/>
      <p:bldP spid="160" grpId="0" animBg="1"/>
      <p:bldP spid="160" grpId="1" animBg="1"/>
      <p:bldP spid="162" grpId="0" animBg="1"/>
      <p:bldP spid="162" grpId="1" animBg="1"/>
      <p:bldP spid="163" grpId="0" animBg="1"/>
      <p:bldP spid="163" grpId="1" animBg="1"/>
      <p:bldP spid="165" grpId="0" animBg="1"/>
      <p:bldP spid="165" grpId="1" animBg="1"/>
      <p:bldP spid="166" grpId="0" animBg="1"/>
      <p:bldP spid="166" grpId="1" animBg="1"/>
      <p:bldP spid="168" grpId="0" animBg="1"/>
      <p:bldP spid="168" grpId="1" animBg="1"/>
      <p:bldP spid="169" grpId="0" animBg="1"/>
      <p:bldP spid="169" grpId="1" animBg="1"/>
      <p:bldP spid="171" grpId="0" animBg="1"/>
      <p:bldP spid="171" grpId="1" animBg="1"/>
      <p:bldP spid="172" grpId="0" animBg="1"/>
      <p:bldP spid="172" grpId="1" animBg="1"/>
      <p:bldP spid="174" grpId="0" animBg="1"/>
      <p:bldP spid="174" grpId="1" animBg="1"/>
      <p:bldP spid="175" grpId="0" animBg="1"/>
      <p:bldP spid="175" grpId="1" animBg="1"/>
      <p:bldP spid="177" grpId="0" animBg="1"/>
      <p:bldP spid="177" grpId="1" animBg="1"/>
      <p:bldP spid="178" grpId="0" animBg="1"/>
      <p:bldP spid="178" grpId="1" animBg="1"/>
      <p:bldP spid="180" grpId="0" animBg="1"/>
      <p:bldP spid="180" grpId="1" animBg="1"/>
      <p:bldP spid="181" grpId="0" animBg="1"/>
      <p:bldP spid="181" grpId="1" animBg="1"/>
      <p:bldP spid="183" grpId="0" animBg="1"/>
      <p:bldP spid="183" grpId="1" animBg="1"/>
      <p:bldP spid="184" grpId="0" animBg="1"/>
      <p:bldP spid="184" grpId="1" animBg="1"/>
      <p:bldP spid="186" grpId="0" animBg="1"/>
      <p:bldP spid="186" grpId="1" animBg="1"/>
      <p:bldP spid="187" grpId="0" animBg="1"/>
      <p:bldP spid="187" grpId="1" animBg="1"/>
      <p:bldP spid="189" grpId="0" animBg="1"/>
      <p:bldP spid="189" grpId="1" animBg="1"/>
      <p:bldP spid="190" grpId="0" animBg="1"/>
      <p:bldP spid="190" grpId="1" animBg="1"/>
      <p:bldP spid="192" grpId="0" animBg="1"/>
      <p:bldP spid="192" grpId="1" animBg="1"/>
      <p:bldP spid="193" grpId="0" animBg="1"/>
      <p:bldP spid="193" grpId="1" animBg="1"/>
      <p:bldP spid="195" grpId="0" animBg="1"/>
      <p:bldP spid="195" grpId="1" animBg="1"/>
      <p:bldP spid="196" grpId="0" animBg="1"/>
      <p:bldP spid="196" grpId="1" animBg="1"/>
      <p:bldP spid="198" grpId="0" animBg="1"/>
      <p:bldP spid="198" grpId="1" animBg="1"/>
      <p:bldP spid="199" grpId="0" animBg="1"/>
      <p:bldP spid="199" grpId="1" animBg="1"/>
      <p:bldP spid="201" grpId="0" animBg="1"/>
      <p:bldP spid="201" grpId="1" animBg="1"/>
      <p:bldP spid="202" grpId="0" animBg="1"/>
      <p:bldP spid="202" grpId="1" animBg="1"/>
      <p:bldP spid="204" grpId="0" animBg="1"/>
      <p:bldP spid="204" grpId="1" animBg="1"/>
      <p:bldP spid="205" grpId="0" animBg="1"/>
      <p:bldP spid="205" grpId="1" animBg="1"/>
      <p:bldP spid="207" grpId="0" animBg="1"/>
      <p:bldP spid="207" grpId="1" animBg="1"/>
      <p:bldP spid="208" grpId="0" animBg="1"/>
      <p:bldP spid="208" grpId="1" animBg="1"/>
      <p:bldP spid="210" grpId="0" animBg="1"/>
      <p:bldP spid="210" grpId="1" animBg="1"/>
      <p:bldP spid="211" grpId="0" animBg="1"/>
      <p:bldP spid="211" grpId="1" animBg="1"/>
      <p:bldP spid="213" grpId="0" animBg="1"/>
      <p:bldP spid="213" grpId="1" animBg="1"/>
      <p:bldP spid="214" grpId="0" animBg="1"/>
      <p:bldP spid="214" grpId="1" animBg="1"/>
      <p:bldP spid="216" grpId="0" animBg="1"/>
      <p:bldP spid="216" grpId="1" animBg="1"/>
      <p:bldP spid="217" grpId="0" animBg="1"/>
      <p:bldP spid="217" grpId="1" animBg="1"/>
      <p:bldP spid="219" grpId="0" animBg="1"/>
      <p:bldP spid="219" grpId="1" animBg="1"/>
      <p:bldP spid="220" grpId="0" animBg="1"/>
      <p:bldP spid="220" grpId="1" animBg="1"/>
      <p:bldP spid="222" grpId="0" animBg="1"/>
      <p:bldP spid="222" grpId="1" animBg="1"/>
      <p:bldP spid="223" grpId="0" animBg="1"/>
      <p:bldP spid="223" grpId="1" animBg="1"/>
      <p:bldP spid="225" grpId="0" animBg="1"/>
      <p:bldP spid="225" grpId="1" animBg="1"/>
      <p:bldP spid="226" grpId="0" animBg="1"/>
      <p:bldP spid="226" grpId="1" animBg="1"/>
      <p:bldP spid="228" grpId="0" animBg="1"/>
      <p:bldP spid="228" grpId="1" animBg="1"/>
      <p:bldP spid="229" grpId="0" animBg="1"/>
      <p:bldP spid="229" grpId="1" animBg="1"/>
      <p:bldP spid="231" grpId="0" animBg="1"/>
      <p:bldP spid="231" grpId="1" animBg="1"/>
      <p:bldP spid="232" grpId="0" animBg="1"/>
      <p:bldP spid="232" grpId="1" animBg="1"/>
      <p:bldP spid="234" grpId="0" animBg="1"/>
      <p:bldP spid="234" grpId="1" animBg="1"/>
      <p:bldP spid="235" grpId="0" animBg="1"/>
      <p:bldP spid="23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8432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981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38064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014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50401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0039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70650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7604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985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9418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75703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2495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7414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0972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8666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033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3617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07800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482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69175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29359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99703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66862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4138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8791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11732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36114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81180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3735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8036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1769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3167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148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5040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34092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25721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0549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7663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0953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5094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05762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F39B-8A0D-47BB-A81F-E2ABC3BC8E35}"/>
              </a:ext>
            </a:extLst>
          </p:cNvPr>
          <p:cNvSpPr/>
          <p:nvPr/>
        </p:nvSpPr>
        <p:spPr>
          <a:xfrm>
            <a:off x="949960" y="701040"/>
            <a:ext cx="1029208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Type your question here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9A1CF8-5CC2-4FA1-A8E5-F2BDE1B3EC35}"/>
              </a:ext>
            </a:extLst>
          </p:cNvPr>
          <p:cNvSpPr/>
          <p:nvPr/>
        </p:nvSpPr>
        <p:spPr>
          <a:xfrm>
            <a:off x="94996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Correct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13B387-B9A6-40B4-813F-C0F116F25739}"/>
              </a:ext>
            </a:extLst>
          </p:cNvPr>
          <p:cNvSpPr/>
          <p:nvPr/>
        </p:nvSpPr>
        <p:spPr>
          <a:xfrm>
            <a:off x="94996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53561D-19CC-43D9-BFC5-1386D1243977}"/>
              </a:ext>
            </a:extLst>
          </p:cNvPr>
          <p:cNvSpPr/>
          <p:nvPr/>
        </p:nvSpPr>
        <p:spPr>
          <a:xfrm>
            <a:off x="6268720" y="24485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FC3F96-94EF-4A60-94FD-9CF013C7FB71}"/>
              </a:ext>
            </a:extLst>
          </p:cNvPr>
          <p:cNvSpPr/>
          <p:nvPr/>
        </p:nvSpPr>
        <p:spPr>
          <a:xfrm>
            <a:off x="6268720" y="4023360"/>
            <a:ext cx="4973320" cy="1351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Wrong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4831353-9EF8-4D27-8F0B-BECEF758DB5B}"/>
              </a:ext>
            </a:extLst>
          </p:cNvPr>
          <p:cNvSpPr/>
          <p:nvPr/>
        </p:nvSpPr>
        <p:spPr>
          <a:xfrm>
            <a:off x="5364480" y="6177280"/>
            <a:ext cx="14833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68585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CBA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483</Words>
  <Application>Microsoft Office PowerPoint</Application>
  <PresentationFormat>Widescreen</PresentationFormat>
  <Paragraphs>273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Bhavesh Shaha</dc:creator>
  <cp:lastModifiedBy>Bhavesh Shaha</cp:lastModifiedBy>
  <cp:revision>8</cp:revision>
  <dcterms:created xsi:type="dcterms:W3CDTF">2022-01-17T03:07:35Z</dcterms:created>
  <dcterms:modified xsi:type="dcterms:W3CDTF">2022-01-17T15:51:34Z</dcterms:modified>
</cp:coreProperties>
</file>